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65" r:id="rId3"/>
    <p:sldId id="285" r:id="rId4"/>
    <p:sldId id="297" r:id="rId5"/>
    <p:sldId id="267" r:id="rId6"/>
    <p:sldId id="299" r:id="rId7"/>
    <p:sldId id="264" r:id="rId8"/>
    <p:sldId id="269" r:id="rId9"/>
    <p:sldId id="262" r:id="rId10"/>
    <p:sldId id="280" r:id="rId11"/>
    <p:sldId id="287" r:id="rId12"/>
    <p:sldId id="288" r:id="rId13"/>
    <p:sldId id="300" r:id="rId14"/>
    <p:sldId id="261" r:id="rId15"/>
    <p:sldId id="276" r:id="rId16"/>
    <p:sldId id="281" r:id="rId17"/>
    <p:sldId id="273" r:id="rId18"/>
    <p:sldId id="272" r:id="rId19"/>
    <p:sldId id="275" r:id="rId20"/>
    <p:sldId id="263" r:id="rId21"/>
    <p:sldId id="26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01" r:id="rId30"/>
    <p:sldId id="289" r:id="rId31"/>
    <p:sldId id="29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482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 showGuide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E30F-F28B-44DB-A864-400FF87092B1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81DEC-4297-47DD-86F5-EEAB5A712D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89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A81E8-0EC8-43EC-BAE2-CA689DC2983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C2835-2E36-4869-82F9-E6D99EE92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9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F54E-CFFF-4C47-9514-96769EE9A506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102A-0D4D-4D20-8B83-FAB5E10D19E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images.google.com.br/imgres?imgurl=http://img213.imageshack.us/img213/6944/nofoodva3.jpg&amp;imgrefurl=http://omeumundo-miga.blogspot.com/2008/11/proibido-comer.html&amp;usg=__31Xh36QirLNbgLa45nAJrkP7jz8=&amp;h=200&amp;w=200&amp;sz=32&amp;hl=pt-BR&amp;start=3&amp;itbs=1&amp;tbnid=7QpS_ZzwylboUM:&amp;tbnh=104&amp;tbnw=104&amp;prev=/images?q=proibido+comer&amp;hl=pt-BR&amp;sa=G&amp;gbv=2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br/imgres?imgurl=http://1.bp.blogspot.com/_f39PudZQN-Q/Sp2iJB7xH9I/AAAAAAAAAGs/YdvF7wQKbI4/s400/cigarro_proibido.jpg&amp;imgrefurl=http://salescoimbra.blogspot.com/2009_09_01_archive.html&amp;usg=__bpdqVMB96tEq1NdWVCzpMyHVgcs=&amp;h=363&amp;w=363&amp;sz=13&amp;hl=pt-BR&amp;start=17&amp;itbs=1&amp;tbnid=AWOpBnKXzf4WDM:&amp;tbnh=121&amp;tbnw=121&amp;prev=/images?q=proibido+celular&amp;hl=pt-BR&amp;gbv=2&amp;tbs=isch:1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ages.google.com.br/imgres?imgurl=http://www.blogdovestibapucpr.com.br/wp-content/uploads/2009/11/celular-proibido.jpg&amp;imgrefurl=http://www.blogdovestibapucpr.com.br/?p=1668&amp;usg=__S9bJLEzjK2prMgfaNHBYFiM8FQA=&amp;h=1183&amp;w=1200&amp;sz=224&amp;hl=pt-BR&amp;start=18&amp;itbs=1&amp;tbnid=wOsuKb1Dp-j1aM:&amp;tbnh=148&amp;tbnw=150&amp;prev=/images?q=proibido+celular&amp;hl=pt-BR&amp;gbv=2&amp;tbs=isch:1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3"/>
            <a:ext cx="91694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3087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86161" y="4509120"/>
            <a:ext cx="81888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pt-BR" sz="3600" b="1" dirty="0" smtClean="0">
                <a:solidFill>
                  <a:srgbClr val="0070C0"/>
                </a:solidFill>
                <a:latin typeface="Trebuchet MS" pitchFamily="34" charset="0"/>
              </a:rPr>
              <a:t>Bem vindos ao primeiro dia de aula! </a:t>
            </a:r>
            <a:endParaRPr kumimoji="1" lang="pt-BR" sz="36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3579929" y="887476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11" name="Retângulo 10"/>
          <p:cNvSpPr/>
          <p:nvPr/>
        </p:nvSpPr>
        <p:spPr bwMode="auto">
          <a:xfrm>
            <a:off x="3546514" y="2207199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18" name="Retângulo 17"/>
          <p:cNvSpPr/>
          <p:nvPr/>
        </p:nvSpPr>
        <p:spPr bwMode="auto">
          <a:xfrm>
            <a:off x="4984050" y="3712509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21" name="Retângulo 20"/>
          <p:cNvSpPr/>
          <p:nvPr/>
        </p:nvSpPr>
        <p:spPr bwMode="auto">
          <a:xfrm>
            <a:off x="1931104" y="5019435"/>
            <a:ext cx="2194380" cy="12424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1700" dirty="0"/>
          </a:p>
        </p:txBody>
      </p:sp>
      <p:sp>
        <p:nvSpPr>
          <p:cNvPr id="24" name="Retângulo 23"/>
          <p:cNvSpPr/>
          <p:nvPr/>
        </p:nvSpPr>
        <p:spPr bwMode="auto">
          <a:xfrm>
            <a:off x="2391827" y="5620130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27" name="Retângulo 26"/>
          <p:cNvSpPr/>
          <p:nvPr/>
        </p:nvSpPr>
        <p:spPr bwMode="auto">
          <a:xfrm>
            <a:off x="4626860" y="5641335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pic>
        <p:nvPicPr>
          <p:cNvPr id="51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33740" r="34888" b="45313"/>
          <a:stretch>
            <a:fillRect/>
          </a:stretch>
        </p:blipFill>
        <p:spPr bwMode="auto">
          <a:xfrm>
            <a:off x="7235825" y="214313"/>
            <a:ext cx="16938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2076319" y="1278985"/>
            <a:ext cx="4838116" cy="16039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Formação </a:t>
            </a:r>
            <a:r>
              <a:rPr lang="pt-BR" sz="2800" b="1" dirty="0" smtClean="0"/>
              <a:t>Inicial:</a:t>
            </a:r>
            <a:endParaRPr lang="pt-BR" sz="2800" b="1" dirty="0"/>
          </a:p>
          <a:p>
            <a:pPr algn="ctr">
              <a:defRPr/>
            </a:pPr>
            <a:r>
              <a:rPr lang="pt-BR" sz="2400" b="1" dirty="0"/>
              <a:t>(</a:t>
            </a:r>
            <a:r>
              <a:rPr lang="pt-BR" sz="2800" b="1" dirty="0"/>
              <a:t>Ação </a:t>
            </a:r>
            <a:r>
              <a:rPr lang="pt-BR" sz="2400" b="1" dirty="0" smtClean="0"/>
              <a:t>Educa/Informática Auxiliar de Escritório/Amigo do Seguro 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  <p:sp>
        <p:nvSpPr>
          <p:cNvPr id="26" name="Título 3"/>
          <p:cNvSpPr txBox="1">
            <a:spLocks/>
          </p:cNvSpPr>
          <p:nvPr/>
        </p:nvSpPr>
        <p:spPr>
          <a:xfrm>
            <a:off x="-684584" y="260648"/>
            <a:ext cx="8496944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Conheça  os cursos oferecidos pela Casa CEM:</a:t>
            </a:r>
          </a:p>
        </p:txBody>
      </p:sp>
      <p:pic>
        <p:nvPicPr>
          <p:cNvPr id="12290" name="Picture 2" descr="D:\Meus Documentos\Fotos\-0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1596"/>
            <a:ext cx="3427654" cy="28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Meus Documentos\Fotos\-1334 - Cóp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7" y="3571596"/>
            <a:ext cx="3504840" cy="28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3579929" y="887476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11" name="Retângulo 10"/>
          <p:cNvSpPr/>
          <p:nvPr/>
        </p:nvSpPr>
        <p:spPr bwMode="auto">
          <a:xfrm>
            <a:off x="3546514" y="2207199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18" name="Retângulo 17"/>
          <p:cNvSpPr/>
          <p:nvPr/>
        </p:nvSpPr>
        <p:spPr bwMode="auto">
          <a:xfrm>
            <a:off x="4984050" y="3712509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21" name="Retângulo 20"/>
          <p:cNvSpPr/>
          <p:nvPr/>
        </p:nvSpPr>
        <p:spPr bwMode="auto">
          <a:xfrm>
            <a:off x="1931104" y="5019435"/>
            <a:ext cx="2194380" cy="12424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1700" dirty="0"/>
          </a:p>
        </p:txBody>
      </p:sp>
      <p:sp>
        <p:nvSpPr>
          <p:cNvPr id="24" name="Retângulo 23"/>
          <p:cNvSpPr/>
          <p:nvPr/>
        </p:nvSpPr>
        <p:spPr bwMode="auto">
          <a:xfrm>
            <a:off x="2391827" y="5620130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27" name="Retângulo 26"/>
          <p:cNvSpPr/>
          <p:nvPr/>
        </p:nvSpPr>
        <p:spPr bwMode="auto">
          <a:xfrm>
            <a:off x="4626860" y="5641335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pic>
        <p:nvPicPr>
          <p:cNvPr id="51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33740" r="34888" b="45313"/>
          <a:stretch>
            <a:fillRect/>
          </a:stretch>
        </p:blipFill>
        <p:spPr bwMode="auto">
          <a:xfrm>
            <a:off x="7235825" y="214313"/>
            <a:ext cx="16938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tângulo de cantos arredondados 33"/>
          <p:cNvSpPr/>
          <p:nvPr/>
        </p:nvSpPr>
        <p:spPr>
          <a:xfrm>
            <a:off x="1941142" y="4019449"/>
            <a:ext cx="5026439" cy="212746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/>
              <a:t>Capacitação </a:t>
            </a:r>
            <a:r>
              <a:rPr lang="pt-BR" sz="3200" b="1" dirty="0" smtClean="0"/>
              <a:t>Profissional:</a:t>
            </a:r>
            <a:endParaRPr lang="pt-BR" sz="3200" b="1" dirty="0"/>
          </a:p>
          <a:p>
            <a:pPr algn="ctr">
              <a:defRPr/>
            </a:pPr>
            <a:r>
              <a:rPr lang="pt-BR" b="1" dirty="0"/>
              <a:t>(Portaria, Recepção, </a:t>
            </a:r>
            <a:r>
              <a:rPr lang="pt-BR" b="1" dirty="0" err="1" smtClean="0"/>
              <a:t>Téc.Administrativas</a:t>
            </a:r>
            <a:r>
              <a:rPr lang="pt-BR" b="1" dirty="0" smtClean="0"/>
              <a:t> c/ Básico em Seguros, Aux. de </a:t>
            </a:r>
            <a:r>
              <a:rPr lang="pt-BR" b="1" dirty="0"/>
              <a:t>Mecânica, </a:t>
            </a:r>
            <a:r>
              <a:rPr lang="pt-BR" b="1" dirty="0" smtClean="0"/>
              <a:t>Funilaria e Pintura, Orçamentista de Auto,  </a:t>
            </a:r>
            <a:r>
              <a:rPr lang="pt-BR" b="1" dirty="0"/>
              <a:t>Elétrica e Hidráulica, </a:t>
            </a:r>
            <a:r>
              <a:rPr lang="pt-BR" b="1" dirty="0" smtClean="0"/>
              <a:t> Aux. de Guincho, e </a:t>
            </a:r>
          </a:p>
          <a:p>
            <a:pPr algn="ctr">
              <a:defRPr/>
            </a:pPr>
            <a:r>
              <a:rPr lang="pt-BR" b="1" dirty="0" smtClean="0"/>
              <a:t>Aux. de  Instalação de Alarmes,)</a:t>
            </a:r>
            <a:endParaRPr lang="pt-BR" b="1" dirty="0"/>
          </a:p>
        </p:txBody>
      </p:sp>
      <p:sp>
        <p:nvSpPr>
          <p:cNvPr id="26" name="Título 3"/>
          <p:cNvSpPr txBox="1">
            <a:spLocks/>
          </p:cNvSpPr>
          <p:nvPr/>
        </p:nvSpPr>
        <p:spPr>
          <a:xfrm>
            <a:off x="-684584" y="260648"/>
            <a:ext cx="8496944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Conheça os cursos oferecidos pela Casa CEM:</a:t>
            </a:r>
          </a:p>
        </p:txBody>
      </p:sp>
      <p:pic>
        <p:nvPicPr>
          <p:cNvPr id="13314" name="Picture 2" descr="D:\Meus Documentos\Fotos\-1290 - Có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628801"/>
            <a:ext cx="2557488" cy="19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Meus Documentos\Fotos\Casa Campos Elíseos ANTIGAS - Newton\Mecânica\78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39" y="1628800"/>
            <a:ext cx="2911560" cy="19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Meus Documentos\Fotos\Casa Campos Elíseos ANTIGAS - Newton\Telemarketing\6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941098" cy="19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3579929" y="887476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11" name="Retângulo 10"/>
          <p:cNvSpPr/>
          <p:nvPr/>
        </p:nvSpPr>
        <p:spPr bwMode="auto">
          <a:xfrm>
            <a:off x="3546514" y="2207199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18" name="Retângulo 17"/>
          <p:cNvSpPr/>
          <p:nvPr/>
        </p:nvSpPr>
        <p:spPr bwMode="auto">
          <a:xfrm>
            <a:off x="4984050" y="3712509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21" name="Retângulo 20"/>
          <p:cNvSpPr/>
          <p:nvPr/>
        </p:nvSpPr>
        <p:spPr bwMode="auto">
          <a:xfrm>
            <a:off x="1931104" y="5019435"/>
            <a:ext cx="2194380" cy="12424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1700" dirty="0"/>
          </a:p>
        </p:txBody>
      </p:sp>
      <p:sp>
        <p:nvSpPr>
          <p:cNvPr id="24" name="Retângulo 23"/>
          <p:cNvSpPr/>
          <p:nvPr/>
        </p:nvSpPr>
        <p:spPr bwMode="auto">
          <a:xfrm>
            <a:off x="2391827" y="5620130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27" name="Retângulo 26"/>
          <p:cNvSpPr/>
          <p:nvPr/>
        </p:nvSpPr>
        <p:spPr bwMode="auto">
          <a:xfrm>
            <a:off x="4626860" y="5641335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pic>
        <p:nvPicPr>
          <p:cNvPr id="51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33740" r="34888" b="45313"/>
          <a:stretch>
            <a:fillRect/>
          </a:stretch>
        </p:blipFill>
        <p:spPr bwMode="auto">
          <a:xfrm>
            <a:off x="7235825" y="214313"/>
            <a:ext cx="16938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tângulo de cantos arredondados 35"/>
          <p:cNvSpPr/>
          <p:nvPr/>
        </p:nvSpPr>
        <p:spPr>
          <a:xfrm>
            <a:off x="1884181" y="4365104"/>
            <a:ext cx="5304720" cy="18967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/>
              <a:t>Geração de Trabalho e </a:t>
            </a:r>
            <a:r>
              <a:rPr lang="pt-BR" sz="3200" b="1" dirty="0" smtClean="0"/>
              <a:t>Renda:</a:t>
            </a:r>
            <a:endParaRPr lang="pt-BR" sz="3200" b="1" dirty="0"/>
          </a:p>
          <a:p>
            <a:pPr algn="ctr">
              <a:defRPr/>
            </a:pPr>
            <a:r>
              <a:rPr lang="pt-BR" sz="1400" b="1" dirty="0"/>
              <a:t>(</a:t>
            </a:r>
            <a:r>
              <a:rPr lang="pt-BR" b="1" dirty="0"/>
              <a:t>Cursos de </a:t>
            </a:r>
            <a:r>
              <a:rPr lang="pt-BR" b="1" dirty="0" smtClean="0"/>
              <a:t>Beleza: Aux. de Cabeleireiro e Manicure, </a:t>
            </a:r>
            <a:r>
              <a:rPr lang="pt-BR" b="1" dirty="0"/>
              <a:t>Artesanatos</a:t>
            </a:r>
            <a:r>
              <a:rPr lang="pt-BR" b="1" dirty="0" smtClean="0"/>
              <a:t>,  </a:t>
            </a:r>
            <a:r>
              <a:rPr lang="pt-BR" b="1" dirty="0"/>
              <a:t>Montagem e </a:t>
            </a:r>
            <a:r>
              <a:rPr lang="pt-BR" b="1" dirty="0" smtClean="0"/>
              <a:t>Manutenção  </a:t>
            </a:r>
            <a:r>
              <a:rPr lang="pt-BR" b="1" dirty="0"/>
              <a:t>de Micros)</a:t>
            </a:r>
          </a:p>
        </p:txBody>
      </p:sp>
      <p:sp>
        <p:nvSpPr>
          <p:cNvPr id="26" name="Título 3"/>
          <p:cNvSpPr txBox="1">
            <a:spLocks/>
          </p:cNvSpPr>
          <p:nvPr/>
        </p:nvSpPr>
        <p:spPr>
          <a:xfrm>
            <a:off x="-370688" y="303213"/>
            <a:ext cx="7834404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Conheça  os cursos oferecidos pela Casa CEM:</a:t>
            </a:r>
          </a:p>
        </p:txBody>
      </p:sp>
      <p:pic>
        <p:nvPicPr>
          <p:cNvPr id="14338" name="Picture 2" descr="D:\Meus Documentos\Fotos\-0174 - Có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8589"/>
            <a:ext cx="2461492" cy="27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Meus Documentos\Fotos\Fotos  Artesanatos antigas\Pintura\5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11634"/>
            <a:ext cx="1837408" cy="27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Meus Documentos\Fotos\Fotos  Artesanatos antigas\Biju\7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96" y="1196752"/>
            <a:ext cx="2167541" cy="14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:\Meus Documentos\Fotos\Fotos  Artesanatos antigas\Pintura\58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33674"/>
            <a:ext cx="2195650" cy="14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D:\Meus Documentos\Fotos\Casa Campos Elíseos ANTIGAS - Newton\Fotos dos projetos Newton\Manicure\60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27" y="1201664"/>
            <a:ext cx="2215501" cy="14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D:\Meus Documentos\Fotos\-01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23" y="2519237"/>
            <a:ext cx="2215437" cy="14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3579929" y="887476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11" name="Retângulo 10"/>
          <p:cNvSpPr/>
          <p:nvPr/>
        </p:nvSpPr>
        <p:spPr bwMode="auto">
          <a:xfrm>
            <a:off x="3546514" y="2207199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18" name="Retângulo 17"/>
          <p:cNvSpPr/>
          <p:nvPr/>
        </p:nvSpPr>
        <p:spPr bwMode="auto">
          <a:xfrm>
            <a:off x="4984050" y="3712509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21" name="Retângulo 20"/>
          <p:cNvSpPr/>
          <p:nvPr/>
        </p:nvSpPr>
        <p:spPr bwMode="auto">
          <a:xfrm>
            <a:off x="1931104" y="5019435"/>
            <a:ext cx="2194380" cy="12424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1700" dirty="0"/>
          </a:p>
        </p:txBody>
      </p:sp>
      <p:sp>
        <p:nvSpPr>
          <p:cNvPr id="24" name="Retângulo 23"/>
          <p:cNvSpPr/>
          <p:nvPr/>
        </p:nvSpPr>
        <p:spPr bwMode="auto">
          <a:xfrm>
            <a:off x="2391827" y="5620130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27" name="Retângulo 26"/>
          <p:cNvSpPr/>
          <p:nvPr/>
        </p:nvSpPr>
        <p:spPr bwMode="auto">
          <a:xfrm>
            <a:off x="4626860" y="5641335"/>
            <a:ext cx="1913225" cy="97213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900"/>
          </a:p>
        </p:txBody>
      </p:sp>
      <p:sp>
        <p:nvSpPr>
          <p:cNvPr id="26" name="Título 3"/>
          <p:cNvSpPr txBox="1">
            <a:spLocks/>
          </p:cNvSpPr>
          <p:nvPr/>
        </p:nvSpPr>
        <p:spPr>
          <a:xfrm>
            <a:off x="292641" y="116632"/>
            <a:ext cx="7834404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 cursos: </a:t>
            </a:r>
            <a:endParaRPr lang="pt-BR" sz="32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utoShape 2" descr="data:image/jpeg;base64,/9j/4AAQSkZJRgABAQAAAQABAAD/2wCEAAkGBw8QDxAQDxAQDhAQDw4NEBAPDQ8ODQ4PFRIWFhQSFBYYHCkgGBolHRQUITEhJSkrLi4uGB8zODMsNygtLisBCgoKDg0OGxAQGywkICYtMSwsLywsLSwsLCwsLCwsNSwsLDAvLDcsLCwsLCwsLCwsLCwsLCwsLCwsLCwsLCwsLP/AABEIALYBFQMBEQACEQEDEQH/xAAbAAEAAgMBAQAAAAAAAAAAAAAAAwQBAgUGB//EAE8QAAEDAgMBDAQKBQkJAQAAAAEAAgMEEQUSITEGEyJBUWFxgZGhscEyUnLRBxUjQlOCkqKywhRidJPSJDNjc4OEs+HwJUNEVGSjpMPiFv/EABsBAQACAwEBAAAAAAAAAAAAAAAEBQIDBgEH/8QAOhEBAAIBAgIGBwcEAQUBAAAAAAECAwQRBSESMUFRYXEiIzKBkaGxExSSwdHh8DNCUvE0JGJygqIV/9oADAMBAAIRAxEAPwD7igICAgICAgICAgICAgICAgICAgICAgICAgICAgICAgICAgICAgICAgICAgICAgICAgICAgICAgICAgICAgICAgICAgICAgICAgICAgICAgICAgICAg1kkDQS4hoG0k2AQRCsiOySP7bUGwqGeu0/WCDcSN5R2hBnMOUdqDKAgICAgICAgICAgICAgICAgICAgICCCqqAwcpOwcv+Si6vVV09N55zPVDZjxzeXOlkkdte4czTlA7NVQZtZqL8+nt5ckqtKV7Pi5lRXzwm7ZC4erJwwfPvUbHxPU4re1vHdPNMpp8WWOcbeTsYLi7KlpsMr2ECRhNy2+wjlB115l0+j1ddTTpRynthW6nTWwW2nq7JdNS0cQEBBDVsDmEOAIJYCCAQeEEEZw2nO2CE9MTPcg1OFU30EP7pg8kGnxNS/Qx9TbIMHBab6IDoc8eBQY+Jaf1XDommH5kD4mh4t9HRUTfxIAwePiknH94k96B8UjimqB/bE+IQPis/8zU/vGH8qB8WycVVP172fyoH6BNxVUnXHEfJA/Q6jiqj1wMPmgs0YeA4PfvhDrAhgZpYcXagsICAgICAgICAgICAgIOLXz/LuBOxrbdev+uhcvxXLMaraeyI+aww09VEx3o5KpoB2KDbPG2zOuKZlwMQqr3UL2pWWHH0XN3M15bicLWnSUSRPHERkLh3tCveEzNckR3tHEIicXk+nrplCICAgiqNg9pn4gglQEBBzsRxMRktYGueG5nFzssULOJ0juLmA1K0ZM3Rno15z8o8Z/m8pWDTdOOlblHzme6I+s9UPMVW6PX05pedjhSxfVABd2lRZyz22mfLlH6/NZ00kRHKsR5+lPv6o+EKx3Qn1Juuvn8lj048fxS2fdfGv4KtDj5+jf111UfzLzpR4/it+rL7t4x+Cv6NTjp+i7aqrP503jun8Vv1e/d57/8A5r+j0W5qXO9j7Zc8Epc0Pkc24myg8Jx4mrfgiOnEx3T2z3+KBrY2xzWee1o7Ij+3fsiHpFNVQgIIqfYed7vFBKgICAgICAgICAgICAg8/unpH6TxguyjLIG6uybQ4Djtr/oKj4xobZdstI5xynyWOhz1j1d+3q83lZMTaR6V+tc1GOZXEUiHGxHFRY2Kk4sEk3iHa+DfBpHzGulaWxhrmQX2yOdo6QfqgXAPHc8i6Ph+m6Ppz7lPrc8W9CPe+kq1VwgICCKf5vtt8UEqAgrYjUGKGSQC5a0lo4i75o7bLXlv0KTZtwY/tMlaT2y8JjMpzGEElrHEyO45p/nyO69AOIBV1/R9H4+M9/6L7BETHT26+rwr2R+c98rI3KzkA5ohcA2LngjmPBWz7vfwaf8A9DHv1T8v1aO3K1PLEf7R38Kfd7vY1+Lx/nvQu3MVXqsPRIPNPsbs412Lx+CM7nKv6MHolj968+xu9++4e/5S9Puepnw73vjS3LA5h2Os8zOdbTmIW/DWa23nu/NXavJW9Z6P+W/u2iHejla69js2ixBHUVLVzdAQRU3ojnLj2koJUBAQEBAQEBAQEBAQEGkkjWi7iGjlJACxtetY3tOz2Kzbqh5fF6DCZCXSZQ86kwOeC484ZoT0qp1Gbh8zva0b+H7LDDXVxG1Ynbx/dwHw4bC7NFQy1LhqDUS/J35ctzfraoka3R050rM+aV921F/bvEeRV7qsSdpG2KnbsAbHncB0u07l7fi9p9naGVeG4o65mSi3UYjEbyvjnbxtexrHW5nMAt2FY4+L5Innzj4F+HYpj0eT22B47DVtJjNnttnjdbfGe8c4V5p9TTPG9fgqM+C+GdrOmpDSII5trPbHgUEqAg5+MngxM9eeEH2Wu3x3cwrRqOqI75j5c/yStJyta3dWfny/N5HDqffqht9Q6QyO6L5j7utQMcdPJHxW2a/2eKdu7b8nqMVqHtLGx3zOJOgBJHENevsUrUZLRMVr1yrNPjrMTNuqHOlqqxvE/wDcg+S0dPPHXv8ABJjHp57vj+6i/HKgfOaelgXkai7dGkxfyUTt0dQOKPrjPvWf293v3LFPf8XW3PYnJUCQvDBkLGjICNSCTe5PMt2K8233RdVgrimOjvz717BtZas/0rGj6sTAe+6lV6ldbrdZesWCdEEdN6DegIJUBAQEBAQEBAQEBAQc+qqSSWtNraEjbfmVHrtffpTjxTtt1yk48cbb2cDEJG311POblc3mt0rc538+a0wVttycqSRq1xEpsRKB8wWUVllsqTVC2VqOLiFeRy2Jy3twb2va/KpuPDO27Va8ROzagqHsc2SJ5Y9urXN2j3jmWVb2x23rOzya1vG1o3fStzm6Zs4Ec1o5tl9kcvO3kPN2K90nEaZfRvyt8p/ncqNTobY/Srzj6PRqyQEcu1ntn8DkEqAg4uPygOZc2yQ1MtybAOLRG3/EKh6m20x4RM/l+aw0dd6z4zWPzn6Km5im1fJyAMHXqfAdq16OvXb3Nmuv1V97SWrMlXI0SxwCIZWvfbVw0IFyOMuUecs5NRaItFduqZ/nm2VxRj09Zms2364j/Xkxi1XVwwvkbUwStaAMoYM7sxDQBbj1W7LfNjpNunE+55p8eDJkik0mPe6+DYW2GNpcGmYgF7gNjuNrb7AO9S8GGKVjfr7ULU6iclp29nsfNfhH3ROmqDTxFzI6cuY46sdJJsPPlGwcup5FW63UdK/RjsdHwjRRjxfaW5zb5R+v+u92/gohtRzP9eqd2NjYPepGij1fvQ+N23z1jur+cvV7n9RO7lqp+55b5Kwjqc/PW6y9eNJjZrvZPggRCzQOYeCDdAQEBAQEBAQEBAQaTPytJ5AT2BYZLdCs2nsh7WN5iHlausLRt1XCXyzMrrFh3l5WvxUB4bfUmy9phmY3WERFeSMzFZdGHu6J8pWUQ83VqiU2K2VrzYzL3G4SihnwsMljbI2SWcva4XDiHkA9NgNeZdPoqVnBETCi1d7RmmYlycX3FvpyX0uaWHaYzwpoxzeuO/pVfreH2iOlj5x3dqZpdbW3o5OU9/Yiw+nBGvGucyTO+yztbaHqcPr5YgA+8sfbI0eYVvouK5MW1cvpV7+2P1+qpz6fHknevKflP6OwyobIY3MIcMztnFwDoeQrpcOamWvSpO8Ky9LUna0La2sRB5DdfLpUezS046S90ru5rVUcQtyv/wCsfOZlecNp7Hna3yisfm6eARCnoWucPmOqHdYuB2ZQpGliMGmi0928/VD1dpz6qYjv2ebojROa41bpBI57nXaHkWNuQHjuqjB92tWZzTPSmezdb5vvNbRGCI227dnOxyOij3t9JI+V4eHOa8WADdRtaDqV7mpp6dG2Gd537f8ATdpram/SrmiIjbs/3L6VRVbJo2SxnMx7Q4HyPIRyLosd63rFq9UuWy47YrzS3XDz+7rCqCSnfNV/JmNpyTMs2bN81g9e5+ae7atOpx47Vm10/hmo1NMsY8PPfsnq8/DzVfg1iy4ZCT8987/+64flWvSx6qG7jFt9XbwiPo7e5jWmDvXklk+08lTYUzrIIqo8B3QQgkCDKAgICAgICAgICAgqYo60L+i3aQFD19ujp7+X1btPG+SHiMTktdcVEb2dDijk8g+FzqiJx9F2Yt58riD3hWMx0MO/eyid7THc7UkdgoUSzUnhboeK87dCs69bGXvfgxfegI9Womb22d5rp9BO+GFDrY2y+561TURysRwWOQl7Pk5duYDgvP6w89qrNbwvFqPSj0bd/wCsJmn1l8Xozzj+dTkue+I5Jm5TxHa1w5QeNczmwZdNbo5Y9/ZPknxFcsdLHJv29nfYyA4bQdWuHIQmDU309unjnzjsnzJxxkjoXh6LC6wTxNkAy3uCOQgkHwXY6TP9vijJttuqc+L7LJNFtSGp4bG279LFEP8AiK6Y8+SMMiJ6gHlUmpr9reKf5Xn4RtH6uh00/ZY5v/jSPjbe36PV4pRmWF0THBl8ouQSMoI07lZ6nDOXFNKzsptNmjHli9o3eUqdydT810T/AKzmnvCpp4XmjqmJXVOK4Z64mHFrdzda3/cOdzscx/cDda50Wev9v0TMfENNb+/47w5jJ8Qo829ippwdSDE8MJ5bOba/OsqTnxdW8e5vtXS6j2ujb3xv8pcLF8VnqHA1Ez5S3YHu0b0NGg6gvL5b352ndMwafHhjbHWIfXtx7d7wykP/AEzZftAv81d4I2x1hx/Ebb6rJ5zHw5Oluabajg/q2ntUlXOmghqvR6S0feCCVACDKAgICAgICAgICChjJ+SPtN8VXcU/48+cfVJ0v9R4bF9jlyFfadBj6lOqpQ1mGu9aCoJ6d9zfnVvrK9HTY/KWjBbfLk84+iaZuip4Soc57VviXkoZWaFZ1l5L1/wXv/k9Q31am/2o2+5dNwyd8U+ak4hG2SPJ7O6sUAugiqIGSNLXtDmniPiORa8uKmWvRvG8MqXtSelWdpcCo3NuLw1kxaw3NnMzPaBbQG4vtVJbgVOnvW/Lu/dZV4ltHOvN36ClbDG2Nl8rRYX2k7STzk3V1hxVxUileqFdlyWyXm9uuVhbWDz78BnLMgnjFs+V36MN8bmcXOs/Ncak7FDrp8leq0fh7/esb6vDffek89v7u7l3KDNy9ez+bxSZvM5m+jseSt0Vy/5R8P3R5vg7KT+L9kzaDGY9lbTz/wBdRAHtY5qyiL98fD92ubY+ys/H9kwrcUZ/OU1PNzxSSRdzs3is9mEzHYf/AKKVv87Q1LOeMxyjxCbPN0cuO4fJpPGW809E89+UhYzSJ64bKZr09mZjylLUYxRfo0jIJ4BlgkbHG2RjSLMIa1rNvILWSK7PLXm0zMzzl18KZlgiHJGwdyza1tBDU7G+2zxugkQZCDKAgICAgICAgICCli4vC7mLT3hQOJV301vDafm36afWQ8XijLgrjf7nQYZ5KtUb0mHu9SSqpz2kgdjVc6n09Fjnu3how+jqMkd+0j9QqWExReNVuiRBINFnDx6D4MpLPrGfs7/xg+S6LhVvRtHkp+JRzrPm93dW6sLoMXQc/E6epe5jqepZT5Wua4PphOH3IIPpAjYgqCLFRsqaJ/tUUzfCVBtvmKjiw9/QamPycgCtxMbaWkf7NbI3xiQatxutzlhw+7mta873XQuaA4kDVwGvBOiDf48qR6WG1P1JaR//ALEGRuicPSoa9v8Ad2SfgeUGjN1kBFzDWgXIv8X1LhcEgi7WnYQR1INX7qMOJs8vaSCbSUdSw2G30mc47UFeTFsFcQXS0wIN+FwLHrCDqQ7o8PNg2spTxACpi96C2zEqd3ozwu6JmHzQbSyNJZYg8K+hB2NKCYINggygICAgICAgICAgr1rM0bxytd22WjU06eG1fCWzFbo3ifF4utFwuDmebocXJy5HfyB4+gr45OhsjMvjdXVPT0Mx3W+sMJ5aqPGv0SA3CpkpVkC2wSrSFbIeS6vwcvtV1LeWBrvsv/8ApX3CZ5zHgquJR6Meb6FdXapLoMXQYugXQYugXQVqI3zyfSSEj2G8Bv4SetBZzIF0FLBzaIj+nqx/5EiCWqPykD+R74+p7D5tagsnXbr06oIX0kTvSijd7UTD4hBXfglG70qWmPTTxe5BtR4JSRPEkVPDE9t7OZGGuFxY7OYoOmEG6AgICAgICAgICAg0cg8NXnI5zHaFpIseTiPQuB1GK2LLakx1T8nSYJ6dYtDlMhc6jrpAPki6lDXcTnsl4VuWwcFbabHaNJktMcuXya816/eKR28/okptY2nmCpre1KXPWo19QGAkrbjr0iZ2hz4JzJs2cvEt9q9FjE7uzuCOXEXj1qaUdj2H3q34VPrNvBX8Rj1e/i+jkq+UzBKDGZBguQYzIMZkEVXKWscR6Vsrfado3vIQbRANa1o2NAaOoWQbZkDMgqYWeA/9oq/8d5QTVruAT6pZJ9lwPhdBYzIM5kGQUEjSgmag2QEBAQEBAQEBAQEGjkFWppo5Lb5GyS2zOxrrdqwvipf2oifOGdcl6ezMwoboYQaOZjQAMgs0AACzgbAdSja6IjS38Ib9JP8A1FZnveVjhysA5AuImd5dBvvKrhdMJap7HAEfolUbEX1LMv5irrhVItefKUXXWmtI274cvBYBvI59VX5rekmbOpuV4OIs54p2/dv5K14Tb1vuQOIx6r3w+gkrpFEwSg1ugxdBjMgxmQV5nXexvIXSH6uje89yCbOgZ0DOgq4c7ST9oqO+QnzQWn6gjlBb2hBimkuxh5Wi/TbVBMHINg5BKxyCw0oN0BAQEBAQEBAQEBBG9BEUFTEtYZPYcofEP+Lk/wDGfo3aedstfN5mpbouGX2OearuZH+0COWnlH3mK/4LzyT5T+SPxL+lHm5GEi0dvVc5vYVVZ42vMLDfeIWMDdbEafn31vbG5WfCZ2zR70PXxvhl9AJXUOfYJQakoNSUGCUGpcggiddz3c4jHQ3b3k9iCXMgwXINHOKCOnZkzWJOZznm/rHagsB6DWmdYEeq946r3HignDkEjSglYUFmMoJQgygICAgICAgICAg1cgrvQVa3WOT2H+BUfWRvp8kf9s/Rsw/1K+cfV5yp9FcFK+x9alueNsQbzwzD8J8lf8En1vun8mriX9H3w5lMMstQz1Z5R98qv10bZrec/VLxTvjrPhDNCctdSn+lDftNLfNSuGW9dVp1sb4beT6BddY51glBqUGCg1KCOV+VpceIE9gQaQtytAO22vtHU990GyAgwgyEGQg1j9Nw5Q13l5BBOEEjUE0YQW4wgmCAgICAgICAgICAg1cgryIKtT6Dh+q4dxWrPG+K0eE/Rnj9uPOHnKj0epfP+xf063Owc2r4+dkw+7/krzg39b3Sw4jHqPfCpUjLW1TeWQu+0A7zWrilds9vNs0c74K+SvI7LPA7knhP3wtehnbLWfGPq2aiN8Vo8JfQl2TmGUGECyDUhBBUi5Y31nAn2W6nvyjrQSEINbIFkCyDOVBnKg0cLPbzhzfAjwKCcBBI0ILMTUFpgQboCAgICAgICAgICDDkFWVBTmOh6CsbRvWXteuHn5vRHQF887HQ09pyqB1q6E80o+45XXB59fHvY6+PUT7vqhxc2xB/67I3fcA/KtnGK7Zd/CHnD7b4Pio4qbAO9Utd2G6rtPba0Sl3jeuz6KHX1613DlW4QZQLIMWQV26yOPEwCMdJ4TvyoJbIM5EDIgZUDKgZUGk40afVe09R4J8UFgNQSsagsRtQThBlAQEBAQEBAQEBAQYcgqToOfM5BxJfRHQvnlo2l0VPacTNlqoT+s/8Dla8J/r1/nZJro/6e387UGNSfyuN/EWBnWCf4lYcZxzvFvDZG4ZeJpNfFBi/oEcosFSYKza0RCztMRG8vZ0VVdrfZaO5dxHU5SeteZKvXiVr0GwcgEXQQQUxbe7s13OdqLbSgsBqDcNQZyoM5EDIg1LEEFWRkcDpwTrxA8SCzAcwBHGAUFhjEEzQgkQEBAQEBAQEBAQEBBgoK87UHKqtEgciQcFcDmpte0eM/V0GOeqXn6rSeI/rnwKsOFRtqK/zsllrP6Fm9bhrZrXJBGoLSQQV1l6VvHRtG8Ofra1Z3rO0tKfAOEHPe+SxuM7tOwLTi0mHFO9KxEtuTU5ckbWtvD0NNAQApDQvxsQWGNQSBqCQNQbBiDYMQbBqDOVBnKgZUGciAYgdov3oNmxgbBZBI0IJAg2QEBAQEBAQEBAQEBAQRvagoVVPcIPOVkM7CQIy9vFlIBHUVUavhUZbzek7b9cJ2DWdCNrQ5bcLnkkD3tyAbG3uetb9HoK6eelPOWOp1k5Y6McodmCgIVghrsdHzILDKZBO2nQStgQbiFBuIkGwjQbb2gZEGciBkQMiDORAyoM5UGQEGUGUBAQEBAQEBAQEBAQEBBo5qCJ0IKCM0rUAU4QbiEINxEEGwYEGcqDOVBmyBZAsgygICAgICAgICAgICAgICAg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424201" cy="535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 rot="187261">
            <a:off x="4499577" y="1487558"/>
            <a:ext cx="2976275" cy="186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solidFill>
                  <a:schemeClr val="tx2">
                    <a:lumMod val="75000"/>
                  </a:schemeClr>
                </a:solidFill>
              </a:rPr>
              <a:t>Os cursos são compostos de aulas:</a:t>
            </a:r>
          </a:p>
          <a:p>
            <a:pPr algn="ctr"/>
            <a:endParaRPr lang="pt-BR" sz="1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1700" b="1" dirty="0" smtClean="0">
                <a:solidFill>
                  <a:schemeClr val="tx2">
                    <a:lumMod val="75000"/>
                  </a:schemeClr>
                </a:solidFill>
              </a:rPr>
              <a:t>Técnicas e de Desenvolvimento Profissional e Pessoal ( DPP</a:t>
            </a:r>
            <a:r>
              <a:rPr lang="pt-BR" sz="1700" dirty="0" smtClean="0">
                <a:solidFill>
                  <a:schemeClr val="tx2">
                    <a:lumMod val="75000"/>
                  </a:schemeClr>
                </a:solidFill>
              </a:rPr>
              <a:t>)  </a:t>
            </a:r>
            <a:endParaRPr lang="pt-BR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8873" y="6052564"/>
            <a:ext cx="8860815" cy="57160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Não deixe de valorizar e de  participar destas aulas, elas são fundamentais para o seu desenvolvimento!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33740" r="34888" b="45313"/>
          <a:stretch>
            <a:fillRect/>
          </a:stretch>
        </p:blipFill>
        <p:spPr bwMode="auto">
          <a:xfrm>
            <a:off x="7235825" y="214313"/>
            <a:ext cx="16938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7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pic>
        <p:nvPicPr>
          <p:cNvPr id="2050" name="Picture 2" descr="http://blogdede.com.br/wp-content/uploads/2012/07/post-it-n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8593"/>
            <a:ext cx="8676456" cy="67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1265939">
            <a:off x="2856038" y="1968772"/>
            <a:ext cx="41648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i="1" dirty="0" smtClean="0">
                <a:solidFill>
                  <a:schemeClr val="tx2">
                    <a:lumMod val="75000"/>
                  </a:schemeClr>
                </a:solidFill>
              </a:rPr>
              <a:t>Dicas  de </a:t>
            </a:r>
          </a:p>
          <a:p>
            <a:r>
              <a:rPr lang="pt-BR" sz="6000" b="1" i="1" dirty="0" smtClean="0">
                <a:solidFill>
                  <a:schemeClr val="tx2">
                    <a:lumMod val="75000"/>
                  </a:schemeClr>
                </a:solidFill>
              </a:rPr>
              <a:t>Convivência </a:t>
            </a:r>
            <a:endParaRPr lang="pt-BR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9225"/>
            <a:ext cx="20716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dede.com.br/wp-content/uploads/2012/07/post-it-n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009"/>
            <a:ext cx="7488832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21319907">
            <a:off x="2559938" y="1141124"/>
            <a:ext cx="4572000" cy="424731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Ética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Diversidade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Respeito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Cooperação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Bom humor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Liberdade de expressão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Entusiasmo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Agilidade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Flexibilidade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Prontidão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Acolhimento/Sensibilidade Humana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Saber ouvir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Comprometimento/Genuíno interesse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Resultados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Equilíbrio/Ponderação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51520" y="135803"/>
            <a:ext cx="8572500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Valores:</a:t>
            </a:r>
            <a:endParaRPr lang="pt-BR" sz="28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9225"/>
            <a:ext cx="20716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pic>
        <p:nvPicPr>
          <p:cNvPr id="2052" name="Picture 4" descr="http://t1.gstatic.com/images?q=tbn:ANd9GcRYul0AdodeyS2zkRCPHByxnju9VpK4zmor7q5FP8SiBDJsxJJ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750"/>
            <a:ext cx="6804083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 rot="21265939">
            <a:off x="1573847" y="1221306"/>
            <a:ext cx="5555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Respeite  rigorosamente os horários de entrada, não se atrase;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Há limites de faltas: é preciso cumprir 75 % do curso, consulte os detalhes com os educadores;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As faltas só serão abonadas mediante apresentação de atestados médicos;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Nas emendas de feriados, não haverá aulas;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Ao final do curso será emitido  o certificado de conclusão, mediante fechamento da média e frequência mínima.</a:t>
            </a: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9225"/>
            <a:ext cx="20716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62093" y="2237383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  Belinha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6636"/>
            <a:ext cx="5279274" cy="595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blogdede.com.br/wp-content/uploads/2012/07/post-it-no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255">
            <a:off x="4478422" y="957173"/>
            <a:ext cx="4234861" cy="434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0631669">
            <a:off x="5698942" y="1786972"/>
            <a:ext cx="2033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Respeite as </a:t>
            </a:r>
          </a:p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diferenças,</a:t>
            </a:r>
          </a:p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 opiniões e </a:t>
            </a:r>
          </a:p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valorize o próximo.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9225"/>
            <a:ext cx="20716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62093" y="2237383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  Belinha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05313"/>
            <a:ext cx="2988828" cy="48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744416" cy="533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t1.gstatic.com/images?q=tbn:ANd9GcRYul0AdodeyS2zkRCPHByxnju9VpK4zmor7q5FP8SiBDJsxJJ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207">
            <a:off x="2802501" y="1111537"/>
            <a:ext cx="2641440" cy="33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 rot="20359034">
            <a:off x="2893874" y="1791106"/>
            <a:ext cx="2368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Em nosso espaço, não é permitido, discussões, grosserias e desrespeito com as pessoas.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696"/>
            <a:ext cx="1908845" cy="78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http://t2.gstatic.com/images?q=tbn:7QpS_ZzwylboUM:http://img213.imageshack.us/img213/6944/nofoodva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03788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http://t2.gstatic.com/images?q=tbn:wOsuKb1Dp-j1aM:http://www.blogdovestibapucpr.com.br/wp-content/uploads/2009/11/celular-proibid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7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4994275"/>
            <a:ext cx="14843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http://t1.gstatic.com/images?q=tbn:AWOpBnKXzf4WDM:http://1.bp.blogspot.com/_f39PudZQN-Q/Sp2iJB7xH9I/AAAAAAAAAGs/YdvF7wQKbI4/s400/cigarro_proibid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bright="7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018088"/>
            <a:ext cx="1357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28625" y="574675"/>
            <a:ext cx="828675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b="1" dirty="0">
              <a:solidFill>
                <a:srgbClr val="0070C0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1800"/>
              </a:spcAft>
              <a:buFontTx/>
              <a:buBlip>
                <a:blip r:embed="rId8"/>
              </a:buBlip>
            </a:pPr>
            <a:r>
              <a:rPr lang="pt-BR" sz="2000" i="1" dirty="0">
                <a:latin typeface="Calibri" pitchFamily="34" charset="0"/>
              </a:rPr>
              <a:t> </a:t>
            </a: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Evite comer na sala de aula;</a:t>
            </a:r>
          </a:p>
          <a:p>
            <a:pPr algn="just" eaLnBrk="1" hangingPunct="1">
              <a:spcAft>
                <a:spcPts val="1800"/>
              </a:spcAft>
              <a:buFontTx/>
              <a:buBlip>
                <a:blip r:embed="rId8"/>
              </a:buBlip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Não utilizar aparelhos eletrônicos: como MP3, MP4, celulares, entre outros;</a:t>
            </a:r>
          </a:p>
          <a:p>
            <a:pPr algn="just" eaLnBrk="1" hangingPunct="1">
              <a:spcAft>
                <a:spcPts val="1800"/>
              </a:spcAft>
              <a:buFontTx/>
              <a:buBlip>
                <a:blip r:embed="rId8"/>
              </a:buBlip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Respeite a Lei, não fume dentro do nosso estabelecimento;</a:t>
            </a:r>
          </a:p>
          <a:p>
            <a:pPr algn="just" eaLnBrk="1" hangingPunct="1">
              <a:spcAft>
                <a:spcPts val="1800"/>
              </a:spcAft>
              <a:buFontTx/>
              <a:buBlip>
                <a:blip r:embed="rId8"/>
              </a:buBlip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Desligue seu celular durante a aula;</a:t>
            </a:r>
          </a:p>
          <a:p>
            <a:pPr algn="just" eaLnBrk="1" hangingPunct="1">
              <a:spcAft>
                <a:spcPts val="1800"/>
              </a:spcAft>
              <a:buFontTx/>
              <a:buBlip>
                <a:blip r:embed="rId8"/>
              </a:buBlip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Descartes os resíduos de forma correta</a:t>
            </a:r>
            <a:r>
              <a:rPr lang="pt-BR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  <a:endParaRPr lang="pt-BR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9225"/>
            <a:ext cx="20716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71438"/>
            <a:ext cx="9144000" cy="678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AutoShape 2" descr="data:image/jpeg;base64,/9j/4AAQSkZJRgABAQAAAQABAAD/2wCEAAkGBxAPEA8NDQ8PDw8PDw8PDQ8QDw8NDQ8PFBEWFhURFRQYHCggGBolHBQVITEhJSkrLi4uFx8zODMsNygtLisBCgoKDg0OGhAQGywkICQsLCwsLC8sLCwsLCwsLCwsLCwsLCwsLCwsLCwsLCwsLCwsLC0sLCwsLCwsLCwsLCwsLP/AABEIAOEA4QMBEQACEQEDEQH/xAAcAAEAAQUBAQAAAAAAAAAAAAAAAQIDBQYHBAj/xAA+EAACAQMCAwQHBgQEBwAAAAAAAQIDBBEFEiExQQZRYXEHEyIygZGhFEJSYrHBI3KS0RUzk6IWJDRDRIKy/8QAGwEBAAIDAQEAAAAAAAAAAAAAAAMEAQIFBgf/xAAuEQEAAgEDAwMDAwMFAAAAAAAAAQIDBBEhBRIxE0FRImFxMoGxBhThFUKRodH/2gAMAwEAAhEDEQA/AO4gAAAAAAAAAAAAAAAAAAAAAAAAAAAAAAACAJAAAAAAAAAQBTOoopuTSS5tvCRiZ2ZiJmdoazqnb7TrduLuFVkuDjR/i4fdlcCG2ox193Sw9I1WXmK7fnhgqvpbtk/Ytq8l3twj9CGdbX2hfr/Tmbbm0Qml6WrVv27evFd6cJmY1lZ8wxb+nc0fptEs1YekPTa2E7hUm+laLpL5vgS11GOfdSy9H1eP/bv+OWy29zCpFSpzhUi+UoSU4v4omi0T4c29LUna0bfldyZapAAAAAAAAAAAAAAAAAAAAAAAQwMD2r7U0NOp7qr3VJf5VKON8n3+C8SLLmjHHK9oen5NXfavEe8uL9ou1l3fyfrqjhS+7Qg9tNLx6y+Jzcma1/L2uj6bg00cRvPzLBEK/wAAAAB7NO1S4tpb7atUpP8AK/ZfnF8Gb1vaviUGbTYs0bZKxLpHZb0oKTjR1KKi3wVxBYh/7x6eaLuLV78W/wCXmtd0GaxNsE/t/wCOmUa0ZxU4SUoyScZJ5TT6ouRy83as1nafK4ZagAAAAAAAAAAAAAAAAAAAQBgO1/aWnp1B1JYlVkmqFPrKfj4IizZYpH3X+n6G+qybR4jzLgmpX9W5qzuK8t9SbzJ9EuiS6JHJtabTvL32DDTDSKU4iHmNUoGAMgAAAB+G2dhu2dTT5qlVbnaSa3w4t0uPvw/dFnBn7J2nw4/U+l11Ne+sbX/l3K1uIVYRq05KUJxUoSXFOL6nTiYmN4eHvSaW7ZjmF4y1AAAAAAAAAAAAAAAAAABjtd1anZ0J3FZ+zFeyus5PgorxbNL3ikbys6TTX1GWMdPdwDtJrVW+ryr1nni1COfZhHPCKOTfJN53l9A0ulx6bHGOn7/eWKNFgMH4ALNa6hD3pLPdzZJXHaVbLq8WLi0vP/itP83yN/7eyr/quHd6aFzCfuyy+7r8jScdoWsesxZOIleI1neAMmQbui+ijtO6dRadXl/CqZds2+EKnP1fk+L8/Mu6XLt9MvNdd0EWr69I59/x8uvJnQeSSAAAAAAAAAAAAAAAAAQBxj0n6+69xKhB/wAG29nwlV+9L4cF8zl6rJ3W7Y8Pc9C0cYMPrW/Vb+GhFd2OfcAD2Jl6LTRb27zGxtqlXpKoltpx8Nz4ZLOHDNuZcbqXUa4PoieVyv6LdZxudspPnhVqbl+pdjHMQ81bV1tO8tX1bRLqzko3dvVoN8t8WovylyZjbZvW9beJeSlF5WOHcaylrvvwz1lXlJbZ8X0l18mVsuKPZ2tFrbR9F3pKrt7hhlVCpKLU4NxlFqUZLmpJ5TMxMxzDW1YtG0+JfRfZXV1e2lG5XOccVF3VI8JL5o7GK/fSJfOtbp/QzWoy6JFVIAAAAAAAAAAAAAAEAY7tDqCtbWvcdadOTj/Njh9TTJbtrMrGkw+tmrjj3l8y32qpS2vM3nNSWfvPn5s5tMM2jeXt8/UKYp9Osb7Io3lOXKSz3PgzW2K0JMWvxZPflfI5iYW4tE+JezRtPldXFG1p+9WqKHkucpfCKb+Btjr3WiqHVaiuHDbJPs+j9MsoW9Gnb0lthShGEV4JYyditYrG0PnWXJbJeb28y9Rlos3dpTrQlSrQjUpyWJQnFSi14phmJ28OJekT0bRs83tim7ZtutSby6DfJx/J+nkQ3ps6el1HfPbPlo6xBEMujWNlVCpuz4Mp5I2l6DR5JtTaVwjW948AON3WPQpfZp3Vq37tSNaK7lKKi/rEv6O3Ew8n/UWL66ZPts6cXXmwAAAAAAAAAAAAAAABgO2uhVNQtKlpRrq3lOUHvcHNYi87cZWM95pevdGyfTZ5w374cE1/0ZapaZl6h3NNfft81Xjxh730ZH2zC/XU0tPLT6tOUG4zi4yXOMk4yXmma/lNE78q6V1OHuyeO58UazSsp6ajJj/TLt/ob7MV4v8AxK8p+r3QcbWEk1UcZc6jT93K4I3xYYrbuVeodTvnpGN1dFhxkgALVzQjUhKnUipQnFwnFrKlFrDRhmszE7w+Xu1Onu0vLm0ecUarjFv8DW6L/paKd+JmHp9PPqY62bP2L9Ht1eRVaq/stCXuynFurNd8YcOHizX0Jv5bW6rj0sTERvLotp6NNNgkpqrVl1lKo45+EcImjS0hzb9d1Vp4mI/Zav8A0YWFRNUZVqEuklP1kf6ZC2lpPhvi69qaz9e0x+Hn7Bdl7nTb6rGpipRqUPZrQTUG1LOGuj4mmHFOO0pOpdQx6vBWa8TE+HRi44CQAAAAAAAAAAAAAAAEAAMVrXZuzvYuN3bUq35pRxUXlJcV8zEw3rktXw1XT/RJptC6jdRVWcIcYW9SXrKSnlYk2+Lx3NmvZCWdTeY2b+kbq6QAACGByfUOzkL3tBc1KsU6FvC3nVT5VKvq47YPwxxfl4lft7sjsRqPR0kbeZdEVXHBcMciw5EzvzJ64MHrgKo18A+730aiksgXAAAAAAAAAEASAAAAAACAJAAAAACALdxWjCMqk2oxgnKUnwSilltiZ2ZrWbTtDQezF/Gurm9X/k3VWa73CGKcP9sERYp33n5XddjnHNcc+0f5Zr7SSqJ9pAfaAJVwBldHrbt8e7a/1AyYAAAAAAAAAAAAAAAAAAAAAACALVzcQpxlUqSjCEE5SlJqMYpdW2YmduW1aWvaIrG7jXpA7eu73Wlo3G2TaqTy81+PLwh+pQz5+76avWdM6V6Mxly+faPhe7A3ubV088adSefKT3L9SfS23rs5nXMcxn7p92y/aSy4h9pAlXAFauAM/wBmOKqT6ezFfVv9gM6AAAAAAAAAAAAAAAAAAAAABAGI7Rdobewp+tuJ8/cpxw6k33JfuR5MkUjla0ujy6m21I/f2hxHtf2yuNRk4ybp26fsUIvhwfvTfVnPyZpvP2ew0XT8Wmjjm3y1vJCv+zK9m9U+zVsyb9XNbanh3S+H7k+HJ2Wc3qmj/uMW0eY5b79p6p8Oj6HTeJtXZ6NPu6O5qvuecbcPb5/sGGXqaXGpHfa1E3+Co8fKSQFxaDU259ZHd3NPHzA2bRrdUqUYJpte+11k+YHvAAAAAAAAAAAAAAAAAAAABDDDVu2na+np8NkMVLmpFulT47Yr8c8cl+pBlzRSPu6nTum31dt54rHmXDNX1OrdVZVq03UnJ8ZP9EuiXRHOtabTvL2WLFTDXspHEPCYbgADMaHqtWMoUIxlVUpKMIRTlUy+ke/yLOHNaJ7fLi9S6diyVnLHEw2+606vBuNSnKEljKbXDKzzTOg8lMbPRpl9Vp5Wfd8eOAw2TTNcU8JsDZtLgm5zy+KisfdXN58/7AZIAAAAAAAABAEgAAAAAAAAAGH7U63CwtqlzPjJYjShnDnUbwl+/kmR5b9ld1vRaWdTmikfv+Hz7q+oVK9SdarJyqVZNybfLwXclyRypmbTvL3tMVcOOMdI4Y0MbgNwDIaHotxfVVQtabnLnKXKFOP4pS6G9Mc2naFbU6vHp6915dw7GdiLfTY73itcte3XlFJxzzjBfdX1Z0ceGtHkdb1DJqZ54j4XL5wqVJSaT6LyXAlc9jbjQqVTLg9kvDl8gI03QnRmnJJx/Em2s+PcBsVWq6KjOPJNKS6OLAytCqpxUovKYFwAAAAAAACAJAAAAAAAAAAON+lzWHVuo2kX7FvBOS6OrP8AtHHzOfqr722+Hr+g6eKYpyz5n+HOq0ssrQ7N55UGWhkDM9lOzlbUq6oUvZhHEq9V8VThnn4yeHheBJjxzeVPW6yump3T59nf9A0OhY0Y29tDbFcZS5znLrKT6s6VaRWNoeMz6i+e/fed2QrL2ZY57XjzwbIXO5X+HxYFynqS7wPRHWZLlIC5/jOU1N5TTQGS0PUNuE37L5+AGyp5AkAAAAAAACAJAAAAAAAAplLHF8lzHsbc7Q+adav3cXFxcP8A7tWc1/Ln2fokce9t7bvoemx+lirj+IYpsNpncyBAY9nf/RdpCttPoyxipcpV6j6vcvZXwjg6WCnbR4zqmecuon7cNvJnOQwOfa1pMVXqrD4zbjhv73H9wMdPRHzTcfN8QKIaU84cpfMDMWNlTgmnHduWJOT3PHcBkqV1SgsKMVjwA2DSqm6lGT65x5Z4AewAAAAAAAAAAAAAAABAGN7R3HqrS5q8tlCo157Wa3nasym0te7LWPu+aM4XHgkvI5O2/h9BtaK8zK2nnk0ZmJRRes+JDDZXQpb5wprnOcYLzk0v3MxG8w0yW7aTP2l9SWVFU6dOmuUIQgl4Ril+x1o8PA5Ld1pn5lfMtEMDU9Wrr10p972p+XADxuqgLUqkUBErnPCHF9X0XxAzGldn6VWEK1WVSTecxUtsMptY4cegGy04KKUYpJJYSXBJAVAAAAABAEgAAAAAAAAIYGM7S6bK7ta9rTmqcqsHBTknKMc96RpavdEwm0+X0skX+HEdW9D+rZbhUta8VyUasqUv6ZRx9SOuGKr+XqNss/U1e+7B6tb5c7GvhfepJVl8NjYmhXU/EsLL7RCSpyjVjNvChKnJTb7kms5NJxx8LNdZkr4s6b2D9Hmo1atC6vIwtqFOpCptqZ+0T2tNJQXu/FryFcEbxLTL1a00mnl3ZFpxEgWrqTUJtc1GTXngDTqkd649QMfV02WeFSSXdkC2tPX35yl8cL6AVzqqGIx4Abp2d/6em+/e/wDewMmAAAAAAAAAAAAAAAAAGBGQLVzcQpRc6s4wjFZcpNRSXmzEzs2pS152rG7TL70o6bSk4RlVrYeHKnTez4N4yQTqKQ6lOj6i0bztD2aN29028nGnGrsqv3I1oOm2+6Mnwz8TauatkOfpuowxvMcfZtZM56UBIESWeAGoVKeyU4fhlJLyTAsTYHiu621NvklkDEUZynLd06eQHUNKpbKNKHdCOfPGWB6wAAAAAAAAAAAAAAAACGBqXbntjHT4qnTUalzNZjBvEacfxy/ZdSDPm7HV6Z0ydXPdadqw4t2h7QXN5L/mK05/ly1Tj4KHJfqULXtbzL1VNNi08duOu3392GMNgyOz+iLtTO5pzsbmTnVoJSpTk8znS5YbfNp9fEu4MkzG0vL9W0kY7epTxLpBZcZIEAanf/5tX+eX6geKowMNq1TlD8Ty/JATY0+MV3tL6gdQhHCS7kkBUAAAAAAAAAgABIAAAAAQwPm7tjqUq99d1JNv+NKEfCMPZS+hy8kTa8y91o5jFp61j4YJvJpsn7t+UBiZDLDbvRPOS1a328nCup/y+rb/AFUSbB+tzuq7f207/b+X0CjoPIpAgDUb5/xan88v1A8NZgYG5luqvuWEgMnpcM1Ka75w/wDpAdIAgCQAAAAAAAKcgMgMgMgMgRkCcgRkD5z9IOmStNQuYSTUak3WovpKE+PDyeUUr0+rd6fS6nvxR/212nNSylzXTq14EVqr2HPEz2yEa2Bj8Ouehvs1Onv1KvFwc4+rtoy4N03hyqY6J8EvIuYMe31PN9W1cXn0qe3l1LcWnEMgROoopyfJLLA0+7nmc5filJ/NgeCvUAw8F7TfewM3ocM16SX44v4LiBvuQJyAyAyAyAyBOQIyBOQLe4CNwEbwG8BvAjeBDqAR6wDX+2XZe31SiqVbMKkMujXik5021xXjF9V4Gtq7psWa2OeHGNV9Feq0ZP1MadzHPszpVI05fGM2sEc412NZE+Xv0X0WanV43VWhax/M/tFX+mLS+pr6ET5Sx1W9OIdA0L0cWFs4zqqV3UXWsl6vPf6tcPnk2rhpCDN1PPk432/DdVVS4Imc6Z3T64B60DwazdYhtX3ufkgNUvKz7wGl2jqRrVp+5Tpzx+apjgvhzAxNNcQNl7Lw/jJ90ZP9v3A2/cA3ATuAlSAncAyBOQGQGQLIENgUuQFO4ClzAplUAtusBblcgWKl9jv+QHmnquOkvkBb/wAYXdL5AVLVM9JfIC7HUM9H8gLsbpvvAuRrsDH6lJyeeiXADAVYynLbFZbaXzYGy1oRoWsqS/A4rvlN83+oGpU6LzyA2HQ5qlJyqcPYaXVviuAGco6hGXevPAHrjMCpSAncBO4CdwEqQE7gGQKcAQ0BDQFLiBS4AUuAEOmBQ6SApdFdwFDoLuQFLoLuQFLpICNiApaQFmvP2Wk0n0b5AeJapCPszwpeaafxArjq0IrEdq8uAGP1i+3wTgt0ov3Y82nz4fIDEU7+S50qn9DA9C1bvp1f9Of9gL9LV+ihU/05/wBgNn0+4/hxT544/wBgPYqoFSqAVqYFSkBKkBVuAnIFzAEbQG0CNoEbQG0CNoFLgBDgBDpgQ6YFPqgIdECh2wFupYxlzWQMfcdm7efvU15rMX9APP8A8IW/R1V5VJAXrbszRpvMd7f5pOQHtjpUUBcjp67gLkbNdyAqVsBUqAFSogT6oCr1YEqIE7AJ2gXsAMAMARgBgBgBgCNoDaA2gRtAbQI2ATtAjaA2ANgE7AG0BtAnaA2gTtAbQG0BtAbQJ2gMAVYAYAAAIwBOAIwAwAwAwAwAwAAYAYAYAYAYAYAYAnADADAABgBgBgCcAMAAIAAAAAAAAAEAAAAAAAAAAAAACQIAASgAAAAA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460"/>
            <a:ext cx="4915272" cy="52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-27384"/>
            <a:ext cx="4932040" cy="688538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96501" y="620688"/>
            <a:ext cx="433903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itchFamily="34" charset="0"/>
              </a:rPr>
              <a:t>O que é </a:t>
            </a:r>
            <a:r>
              <a:rPr kumimoji="1" lang="pt-B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itchFamily="34" charset="0"/>
              </a:rPr>
              <a:t>a </a:t>
            </a:r>
            <a:endParaRPr kumimoji="1" lang="pt-BR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Semibold" pitchFamily="34" charset="0"/>
            </a:endParaRPr>
          </a:p>
          <a:p>
            <a:pPr algn="ctr"/>
            <a:r>
              <a:rPr kumimoji="1"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itchFamily="34" charset="0"/>
              </a:rPr>
              <a:t>Aula </a:t>
            </a:r>
            <a:r>
              <a:rPr kumimoji="1" lang="pt-B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itchFamily="34" charset="0"/>
              </a:rPr>
              <a:t>Inaugural </a:t>
            </a:r>
            <a:endParaRPr kumimoji="1" lang="pt-BR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Semibold" pitchFamily="34" charset="0"/>
            </a:endParaRPr>
          </a:p>
          <a:p>
            <a:pPr algn="ctr"/>
            <a:r>
              <a:rPr kumimoji="1"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itchFamily="34" charset="0"/>
              </a:rPr>
              <a:t>e </a:t>
            </a:r>
            <a:r>
              <a:rPr kumimoji="1" lang="pt-B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itchFamily="34" charset="0"/>
              </a:rPr>
              <a:t>por que estamos </a:t>
            </a:r>
            <a:endParaRPr kumimoji="1" lang="pt-BR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Semibold" pitchFamily="34" charset="0"/>
            </a:endParaRPr>
          </a:p>
          <a:p>
            <a:pPr algn="ctr"/>
            <a:r>
              <a:rPr kumimoji="1"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itchFamily="34" charset="0"/>
              </a:rPr>
              <a:t>aqui </a:t>
            </a:r>
            <a:r>
              <a:rPr kumimoji="1" lang="pt-B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itchFamily="34" charset="0"/>
              </a:rPr>
              <a:t>hoje?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0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7384"/>
            <a:ext cx="7740352" cy="46119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D:\Meus Documentos\Fotos\-0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62" y="3501008"/>
            <a:ext cx="3872027" cy="33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6669" y="40556"/>
            <a:ext cx="61201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Desafio: Perguntas e Respostas</a:t>
            </a:r>
          </a:p>
          <a:p>
            <a:pPr algn="ctr"/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756" y="620422"/>
            <a:ext cx="75608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b="1" dirty="0" smtClean="0">
                <a:solidFill>
                  <a:schemeClr val="bg1"/>
                </a:solidFill>
              </a:rPr>
              <a:t>-Será feita uma única  pergunta por mesa  e apenas uma pessoa responderá, isso  sem contar com a ajuda dos colegas;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-Todas as mesas participarão apenas com uma pergunta e uma resposta; 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-Se a resposta for correta, todos os participantes da mesa receberão um brinde, se não acertarem não receberam o brinde;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-O grupo deve acordar qual colega da mesa  responderá a pergunta;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-Os participantes não poderão escolher o brinde, já estão pré-definidos;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chemeClr val="bg1"/>
                </a:solidFill>
              </a:rPr>
              <a:t>Boa sorte!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sz="1600" b="1" dirty="0" smtClean="0">
                <a:solidFill>
                  <a:schemeClr val="bg1"/>
                </a:solidFill>
              </a:rPr>
              <a:t>*Tempo estimado para esta atividade: 20 minutos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612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556792"/>
            <a:ext cx="9144000" cy="3600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52400" y="1628800"/>
            <a:ext cx="8991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72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1-Qual é o objetivo da Casa CEM? </a:t>
            </a:r>
            <a:endParaRPr lang="pt-BR" sz="72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612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556792"/>
            <a:ext cx="9144000" cy="3600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52400" y="1412776"/>
            <a:ext cx="89916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2-Citar os nomes de pelo menos três colegas que vocês conheceram hoje.</a:t>
            </a:r>
            <a:endParaRPr lang="pt-BR" sz="54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612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556792"/>
            <a:ext cx="9144000" cy="3600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52400" y="1628800"/>
            <a:ext cx="8991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6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3-Compartilhe os sonhos de pelos menos três colegas.</a:t>
            </a:r>
            <a:endParaRPr lang="pt-BR" sz="6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612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484784"/>
            <a:ext cx="9144000" cy="3600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52400" y="1340768"/>
            <a:ext cx="8991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4-Cite dois cursos da Casa CEM que tenha ligação com os negócios da Porto Seguro</a:t>
            </a:r>
            <a:r>
              <a:rPr lang="pt-BR" sz="72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72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612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556792"/>
            <a:ext cx="9144000" cy="3600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52400" y="1340768"/>
            <a:ext cx="8991600" cy="245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5-Qual é o nome do projeto que atende </a:t>
            </a:r>
            <a:r>
              <a:rPr lang="pt-BR" sz="4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crianças/adolescentes?</a:t>
            </a:r>
            <a:endParaRPr lang="pt-BR" sz="44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612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556792"/>
            <a:ext cx="9144000" cy="3600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52400" y="1628800"/>
            <a:ext cx="8991600" cy="27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6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6-Qual é a importância das aulas de DPP?</a:t>
            </a:r>
            <a:endParaRPr lang="pt-BR" sz="6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612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556792"/>
            <a:ext cx="9144000" cy="360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52400" y="1628800"/>
            <a:ext cx="8991600" cy="245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7-Cite dois produtos oferecidos pela Porto Seguro.</a:t>
            </a:r>
            <a:endParaRPr lang="pt-BR" sz="54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612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556792"/>
            <a:ext cx="9144000" cy="3600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52400" y="1628800"/>
            <a:ext cx="8991600" cy="27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6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8-Cite três cursos oferecidos pela Casa CEM.</a:t>
            </a:r>
            <a:endParaRPr lang="pt-BR" sz="6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TCwouXkLpdYjXrjZKzYjj-dbR50uh33yWUMwmm1xLzs4KpIl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26073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427982" y="7937"/>
            <a:ext cx="4716017" cy="68500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4427983" y="548680"/>
            <a:ext cx="471340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8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BR" sz="66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arabéns </a:t>
            </a:r>
          </a:p>
          <a:p>
            <a:pPr algn="ctr">
              <a:lnSpc>
                <a:spcPct val="150000"/>
              </a:lnSpc>
            </a:pPr>
            <a:r>
              <a:rPr lang="pt-BR" sz="66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para </a:t>
            </a:r>
          </a:p>
          <a:p>
            <a:pPr algn="ctr">
              <a:lnSpc>
                <a:spcPct val="150000"/>
              </a:lnSpc>
            </a:pPr>
            <a:r>
              <a:rPr lang="pt-BR" sz="66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todos voc</a:t>
            </a:r>
            <a:r>
              <a:rPr lang="pt-BR" sz="66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ês</a:t>
            </a:r>
            <a:r>
              <a:rPr lang="pt-BR" sz="6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! </a:t>
            </a:r>
            <a:endParaRPr lang="pt-BR" sz="6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23728" y="1988840"/>
            <a:ext cx="44433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Conheça os projetos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da área de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Responsabilidade Social 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Ambiental !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281400" y="140503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data:image/jpeg;base64,/9j/4AAQSkZJRgABAQAAAQABAAD/2wCEAAkGBwwODQ0MEA0ODw0NDQ0NDQ0PDQ8ODgwMFBEWFhQRFRQZHSgsGBolHBQUITEhJSkrLy4uFx80ODMsNygtLiwBCgoKDgwMDwwMECsZHxkrKysrKysrNysrKysrLCsrKzcrKyssKysrKysrKysrKysrKysrKysrKyssKysrKysrK//AABEIAMcA/QMBIgACEQEDEQH/xAAcAAACAgMBAQAAAAAAAAAAAAAAAwIIAQYHBQT/xABbEAACAQICAgQUEAsHBQAAAAAAAQIDBAURBxIGMXHRCBMVFiElQVFSU1RhcoGRkpOxstIXIzI0QkVzdJShoqOzwcLhFCIkJjNDVWJjtNM1NkRkgoTDdYOVpOL/xAAWAQEBAQAAAAAAAAAAAAAAAAAAAQL/xAAVEQEBAAAAAAAAAAAAAAAAAAAAEf/aAAwDAQACEQMRAD8A7iAAAAAAAAAAAAAAAAAAAAAAAAAAAAAAAAAAAAAAAAAAAAAAAAAAAAAAAAAHLNn+lmWGX1awpWqqVaHC9eVV6tNxnSjUTjJSzz/Gyy1eZnnzDUqmnjE/Y2Nkt2VaX1oCwAFd56dca5lthy3aVzL/AJRb05Y50rDluW9f+qBYwCuEtN2PP2Nity2qfXUFy01Y+/ZWi3LZ/XICyYFZ5aZdkPT7dblrD6xEtL+yR/42mty0t/riwLPgValpY2Sv2yfatLNf8ZB6VNkj9s59q3tF/wAYFqAKqPSfsjftnV8Fbr7BCWkvZE/bSv2o0V9kC1wFTXpG2Qv20ue7BfZIPSHsgftrdd+l9QFtQKjz2fY+1k8VvO1WcX3UIls0xx+2+I9q9rrxSAt+BT17L8a/a2JfD7nzjHHbjP7VxH4fc+cBcMCnfHZjH7VxH4fc+cYeyrF/2piHw6584C4oFOeOjFv2nf8Aw2484nDZPiHsr/EnuYlVj40wLhgVCjslreyu8X7WKS+uBPjgT27rGf8AyCf1AW6AqNxbt3t3WNfDYbwcWLTqjGvhlPeAtyBUdYpZP9fjT/3dLeOsaF7hcUL6jTq3EraVhY3EI160qsnOebcnnyE8pZcjnAdgAAAAAAKu6a/7xX/Y2n8tTNGSbeSTbe0ks2ze9N6y2Q3nXp2j+YivqNLw79PS7NARjaVn+qqd5JfUTVhcdKn3MjajKKNWWG3PSZd2O+S4lXXSZd9DfNqQxCDU1hF2/wBS+/pr6yccDu3+qy3akN82yIyIiNSjsevH7GC3aiJrY1ePmU/CfcbfEbEQaeti15z6Pfy80ktid5z6PhJeabnEbEQrSVsPvX7Kh4Sfmk1sLvejt+/qeYbxEdEsK0SOwe9f6y27+p5gyOwO76fb/Oeab5EdEQrQY6P7vqih3Km8Mjo8uuqaHe1N43+I2IhXPlo5ueqqPeTJrRtc9V0fBzOiRGREK5v6Gl31Vb97U3jPoZXnVVt3Ku8dMiMiIVy/0ML3qq2+d80z6F9/1Ta/O+adTTJpiFcnei/EuZXs3uzrL7BGejHFEm+G2byTeSq1c3uelnXEzKYhVbYs7VoErKV/XyefKm2i92FVwfiOL1Yas5R6GUo9pNo6rwOs+Wt3Hn4dJ9yvT84yqwgAAAAABWLTmvzguuvRtH80jSMP/T0fdI+M3nTqvzguOvb2v0Zo2H/p6PukfGBtZlGDKKiaJoWhiKGRGRFRGRAbEbEVEZEB0RsRMRsQh8RsRER0QHRHRERGxYD4jYsTFjIsB8WNixEWNiyh0WMixMWMTAcmSTFJkkwGpmUxeZlMCvWILKvXXOrVfLZ0rgd3y5uOvhlf+Ytzm2J+ubj3xW8tnRuB5fLqt/024+moGGljQAAAAACs+nhcv6vXtbXyWaFh/wCnpe6R8Z0DT4uX0+vZ232zQMO/T0uzQG1mUYAqJomhaJoBiGRFxJoodEZETEbEB0RsWIixsWA+LGxYiLGxYQ+LGxYiLGxYD4sbFiIsZFgfRFjIsRFjIsB8WTTEJjEyhyZJMSpElIB2sCkK1jKkBwbGF+V3S/zNf6SR0LgfHy7qdfD7j6Skc+xr15d++rj6SRvvA/vl6/eNx5VMw0smAAAAAAVs0/8A9u/7K28qoc+w9+n0vdI+M6JwQK5eR69hb/SVTnVg/TqXukPGBtgABUSRJEESQDUTiKQxMobFjIsTFjIsB8WMixEWNiwHxYyLERY2LCHxY2LPnixsWB9EWMiz54sZFgfRFjEz54sYmA9MmpCFImpAPUjKkJUiWsUO1g1hOsZ1gOJY769vPfdz9LI3vgf/AO3f9jceVTNFx717e++7n6SRvGgJ8vo9ezufsGGllgAAAAACuPBCLl3T6+HW7+drHNrP9LS91p+UjpfBDLl1R6+G0H8/XOZ236Wn7pT8pAbeAAVASREygGImhaJplDYsnFikycWA6LGRYmLGRYD4sZFiIsZFgPixkWIixkWEfRFjIs+eLJxkB9CZNSEKRNSAepE1IQpElIB6kZ1hKkZ1gHaxnWE6wawHINka/L733zW8pm56BXy/pde1uvEjTdknr+898VPGbhoIf5wUOvb3S+RmZaWbAAAAAAK68ESuXVv18Mo/zFc5hQfpkOzh5SOpcEXHlvaPn4dBdyvV3zltD1cOzh5SA3AAAqAEAASRNMWiSYDUyaYpMmmUOTJxYlMmmA+LGRYhMmmA+LGJiEyaYH0RZOMj51IYpBD1ImpHzqRNSA+hSJKR86kSUgHqRLWEKRnWAdrGdYTrBrAcs2S+v7v3aTNr0Gyy2Q2i59K7XzMn9Rquyf1/de6fZRs2hOWWyPD/AN6N4v8A1aj+oy0tIAAAAAAV94I6PLKxlz7FruVpb5yih6uHZw8pHW+CQj+XYe+faVV3Kn3nIqXqo9lHxoDcgACoAAAAkiJlATTJpikyaYDUyaYlMmmUOTJpiUyaYDkyaYhMmmA9MmpCEyakA9SJKQhSJKQQ9SJKQhSJKQD9YzrCNYzrAO1g1hWsGsBznZR6/uezj5ETYtC7/OPDd27/AJSsa5snf5dcdlDyImxaGf7xYb2Vz/K1jLS1AAAAAABwbgkV+VYY+fb3C7k4b5xzrnaeCPpOVfCsk23SvFyOtKlvnGpUZrbjJdpgeqse/g/OfcZ4vLpL7/7jxsgyA9ji9/B+c+4OLr6SvCf/ACePkGQHr8XZdJXhHvBxdl0pd+948jIOSB63F6fSo9+94zxfqdKh3zPJyDID1uL9XpdP5W+HHBW6Cn3Jb55OQZAeutkNfoKXclvhxw3HQ0u9l5x5AAevxx3PQ0e8n5xnjkuuho95Lzjx8gyA9fjluudS7yXnBxzXfOpd4988cAPZ45rz+F4N74cc17z6fg/vPGMoD1+Oa96Kn4NBxy33TI+DieQAHrPZJfdNj4KnvEXskv8Apy8FT3jymGQHp8cV/wBUPwdLzTHHFf8AVD8HS8089UZvajLuMmrOq/YPt5ICFxXnVnKpOWtOTzlJpLN5ZczcNx0NL84sN7K6/laxq0cOqc3VW6zdNDllLjiw+UWpqn+FSqavJ4XH8GqxUpc5Zyit1oCzoAAAAAB4uyTYtYYmqauqTm6OvwucZyhKGtlrLNcx5Lb5xpd9odspNulWqxTfITmkord1Xn8R04AOKXmhqss9S5zXOlQjL41Uzfenh3eie+jnlO1cVzakbij8cqeXxlhwArLV0a4l7ChRrZdJu7d+OaPjraPcVht4dcf6cqnktlo6lKE+RKMZdlFPxiJYdbv9VGPYZ038nICqFfYtewz1rG/jl/k7jLu6h8NfC5w9VSuYZdFb1Y5d2JbhYTRXJTrJ++Ksl3JNg8NXMrVl4N/ZAp1LhK5HDH24Mj6V0z5LLfV8Jm/8RH/uUYz8TR59bBnyda5w/cnZLx8NAqj6V0z5DMel9M+Qy0lTBaPNlhEt23hH7TOS6Yq9tRq21jGlZJ6ruKk7OjBN55xjFzyX7zy3AOavU6P5LI5x577i3yWtS/f72O+Yzpfv95HzgMZx577i3zKcOife/eShGnJpJ5ZvblqxS3XmfRUtqUFm61F9aE5zfxRYHza1Popd6t8Nelz5vcUd82jR3jNO2xKjBzjSpXL4RVq1KarwgnyYycORtSy5OayTe2d/o2sORyzo5fw7VQ7mcmBWGhZzn6ihdT7Gi5eJH3UsAvZepw3EJblpWfiiWYVpbPbxWt/pdtFfHBj4WGHv1V5Oe7dqHkaoFcKGwvFJ5ZYVdrs1Gl5UkffQ0e4q/VWMKS6KrdWyXcU2/iLDUsKwzmOM+tK6qVU+1KbPtoYVZR/GhbW6fRRo08+7kBXi10d3kpaqq4enzVGtUqTX+mFNnt22ia8llncNdaNjU+JzlE7yklyFyFzjIHHLbQ5nlr16/X/HoUk+5GZ7Nrogw9ZOcpSy206laTfbUor5J0oANWw7R7gtBqSs6VSS2pVYRm18Rslvb06UVCnThTiuQowioxXaQ0AAAAAAAAAAAAAAAI1JNRlJJyaTaituTS2kSADh2MaXbmFxUpTtbimovkU4S4VVgudKDSa5m2x+DbNuKDko07xauSlKrKnq60vUxWc85SeWWUU2dju7KhWjqVaNKrHa1alONSOW40eFcbAcAqbeFWS7C3hS8jIDxI4LfyjGat5fjRUsnOkpLNbTTlyGLng9+v8ADz7Tg/Ez0o6MMAjnwu0qUW+T6TfXtNZ7iqZfEYlo4sPY3WK0+wxS55HdbA0vGdkdtY1/wa5lKjW1Iz1J0qkfxG2lJNrJrNPm8w0TZ/itre06UqFxByhLKdNumteD2mpZ5prnc3PrHXMS0P4bdOLrX+LVXBNQdW7p13CL20nUpyyW4fE9BWDdVYj4S0/ogV11Q1euWI9ArB+q8Q7+1/oh6BWD9V4h39r/AEQK7qKJuNPma3ba3iwy0FYN1ViPhLT+iPo6D8Djt1L6p2VaivJpoDhmxG6tbe4Ve4qtQgnq0oJvhk/3ustvLm8g370Q8NXI4ZU7VKWR0Kloe2Px26NxLLn3dZeS0fZQ0W7HoNNWMm10V5eSXcdTIDmXohYfzJ1ZdZUZ5iKukm0jtULp9fhcIr45HY4bAcBXI4mWsl+/T4Z5WZ9NDYhg1NqUMLw+MltSVlQUl29UDhS0l8MkoULGrVm9qOutZ9qMZM9KzxHZfcvO0werQ51SrGdJ7qlUcF4zvVGhTprVhCEI86EVFdxDAPM2Nfh/4HQ/DlTV5qvhqpS147fI5OS5OWWeXIzPT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340768"/>
            <a:ext cx="55956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472488" y="2665948"/>
            <a:ext cx="35682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Ponte da Vida 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4720610" y="2060848"/>
            <a:ext cx="4190650" cy="21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4800" b="1" i="1" dirty="0" smtClean="0">
                <a:latin typeface="Calibri" pitchFamily="34" charset="0"/>
                <a:cs typeface="Calibri" pitchFamily="34" charset="0"/>
              </a:rPr>
              <a:t>Bom curso a todos vocês! </a:t>
            </a:r>
            <a:endParaRPr lang="pt-BR" sz="48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612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7" name="Picture 5" descr="http://t2.gstatic.com/images?q=tbn:ANd9GcQP2QqEqY9kHTcJrZUWS3JtU8E0aF3iLfIJl_ihyFTozDSQUPZr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4915"/>
            <a:ext cx="4037042" cy="53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593266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593266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2" y="3963399"/>
            <a:ext cx="41302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552" y="4365104"/>
            <a:ext cx="32496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</a:rPr>
              <a:t>Kit  do  Aluno: </a:t>
            </a:r>
          </a:p>
          <a:p>
            <a:pPr algn="ctr"/>
            <a:endParaRPr lang="pt-BR" sz="4800" b="1" dirty="0">
              <a:solidFill>
                <a:srgbClr val="002060"/>
              </a:solidFill>
            </a:endParaRP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4761334" y="404664"/>
            <a:ext cx="4190650" cy="210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4400" b="1" i="1" dirty="0" smtClean="0">
                <a:latin typeface="Calibri" pitchFamily="34" charset="0"/>
                <a:cs typeface="Calibri" pitchFamily="34" charset="0"/>
              </a:rPr>
              <a:t>Não esqueça do seu k</a:t>
            </a:r>
            <a:r>
              <a:rPr lang="pt-BR" sz="4800" b="1" i="1" dirty="0" smtClean="0">
                <a:latin typeface="Calibri" pitchFamily="34" charset="0"/>
                <a:cs typeface="Calibri" pitchFamily="34" charset="0"/>
              </a:rPr>
              <a:t>it! </a:t>
            </a:r>
            <a:endParaRPr lang="pt-BR" sz="48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299"/>
            <a:ext cx="5076056" cy="370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jpeg;base64,/9j/4AAQSkZJRgABAQAAAQABAAD/2wCEAAkGBhQQEBISEhQTFBQWFRcUFhUWFBYUFxYXFBcVFhYYFxQYHSYfGBojGhUUHy8gIycpLCwsFR4xNTAqNSYrLDUBCQoKDgwOGg8PGiklHyQsNTUpLTQsLywsKi8sLCksLS0sLCwpLCwsLCwsLCwpLCwvLCksLCwsLCwsLCopLCwsKf/AABEIAOEA4QMBIgACEQEDEQH/xAAcAAEAAgMBAQEAAAAAAAAAAAAABgcDBAUBAgj/xABHEAACAQIDBQQHBAYIBQUAAAABAgADEQQSIQUGMUFRE2FxgQciMkKRobFyksHRIzNSYoLwFBUkU6Ky0uE0Q3ODkxZjdMLx/8QAGwEAAgMBAQEAAAAAAAAAAAAAAAUDBAYCAQf/xAA1EQABAwIEAwYFAwQDAAAAAAABAAIDBBEFEiExE0FRYXGRodHwBiKBscEjMvEUQpLhFTNS/9oADAMBAAIRAxEAPwC8YiIISImvj8elCmalQ2UdASSToFVRqzE6ADjBegEmwWxEq7en0s18O5SnQpodNKpLvw95UICn+Iz3dv0ydq4TE0kW/vISP8LX/wA0h47L2TP/AImqLM4b5hWhExYXFLVQOhDKeB/nge6ZZMlhBBsUiIgvEiIghIiIISIiCEiIghIiCYISLyMbX2tUdS1MlKV7BuBe3O/ISN1MXU5O9/tGI58Zjjfla0nt28E0hw18jblwCsuJEd3N5HzCnWOYHQNzB5X6iS6MqWqZUszM+qp1FO+B2VyRES0q6REQQkREEJERBCStPSVvccNiqaAXNOkaijS3aVSyBvFVUgfbMsuU36b9ksuIo4kew6dkT0dCzC/irG32TIJyQy4TTCWsdUhr+h9+Cr5Uq4qsbBqlRzfqSTPMVgHouUqKVYcQZk2LtZsLWWqlsy9Zsbc22+MrGrUsCQBp3RZpbtW+YH8QAAZbeasn0WbcqLUTD1CStVCyEn3qdv8A63+6JaMpb0X5sRjcOLHLhkqOTbT1lNMC/fnJ8jLpjKmN2LDY1G1lTpuRr4n8WSIiWEmSIiCEiIghIiIISIiCEmjtuoVw9Qjpb7xAP1m9MWKw4qIyH3gR/vIZ2ufE5rdyDbwXcZDXgnqoPj8eXVU4KosBMmJ2Yi0FqBrseU1sXhmRirCxH8/Cazg2mA4pu7iC527lq2s0bkNh919bOW9VR1ljUDdVJ42H0kG3e2W1WqDb1AfWP4eJk8mlwONwjc87HZKcVeC8NHJIiJoEnSIiCEiIghIiIISae19kU8XRehWXMjixHMHkQeRB1vNyIEXXrXFpuN1Q+9/oxq4BXrK61MOp9okI6gmwzKdG1IHq8b8BI9sjYbYhgBUo0lJsGrVUpi+nInMeI4Ayd+lneYVKy4VRnSmSai3IGfKQtyOYJvb93oZX2BoZ6tOm1rZrW8ep79BFEoaH2C+iYfJUPpg+U68tOXdfdfoHc7dOls+hkpnOz2apV5ueVuii5sO89Z3pVfor3rIrVME9wpZuyUm+Qi90BPKwPwHWWpGULmuYMqxWIwyxVDuKbk636j3okRElS9Inha3GaVfbdBParUx3Zxf4Tlzmt3Nl4SBut6Jxn3wwg/5y+QY/QTynvlhGNhVHiVYD4kWkQqIicoeL94XHFZ1Hiu1E4n/rLC86tvFHH1Ez0t58K3CvT8zb6y6YJRu0+C4FTCdnjxC6kTFRxSP7LK3gwP0mWREW3UwIOyRE5u8GM7Og1uLeqPPj8ryGaUQxukdsApI2F7g0c1obXxVOr7quF4tmOYA8wBxHcT8JwcL2YqXqAtSHGxta5sCeZHdPhCyrrpn9Yd6nh8eM+VyWsVub8b20mGnqnSyiR4APd5ba/VaWKERtLQTb34KwMPTVVAQALbS3C0yTkbtNam6XzCnUZFPdoR9Z15t6eQSRNcBbs6LOTMyPLb3SIiTqJIiIISIiCEiIghIiIIVAb+EUcXjMOy6tiDiVfmRVTNl8LsPgZF6dQ3vz6+HCWZ6cNjWbD4sDiDQc94u9P5dp8BK2xeH7Nlsbq6h1OnBuINuYYMp71MUTNLXFfR8KqGyQMPUeY0PqpPX2e9PDYLaVHRu1enVtpaotVzTY+K2BJ6L1l0bubw0sbh1rU2HCzrzRwPWVulvmLGVZuJt2icHi8LiabVKTZSByZiLGzcEIC0zfjfUazU2dhRh0ZKZYB7Z7tq1r5QbWBAv0nDq1lPtqSNQsjjlbCwuhkvna45bdDrY93JWntTfbD0bhT2rdE4eb8PheRXH7/YipcJlpDuGZvvH8pG55Fk2Izyc7Ds9d1jX1MjudlnxW0KlU/pKjv9piflNeY3q2m3gxT41VfuysFPzVvwkNPSz1brRNLjz/ANqq5wGrisE8qH1D4r9ZnGGJ4WtrZr3XQX1PI+IF5rGkxI5C4Jvpw6A6mW6SiqG1TWGN1wRfTtXheA0m63Mf7fkPpNaZK9XMbzHPrQSdeo5XUEjwNvpOrgt6cTS9mqxHRvWHznJicuY1+jhddse5hu0kKdbN9IwNhXS37y6j4TLj8d/TqyU6dynAMOFuLsehsPpIBMlDFtSYMjFT1BtEtfg0VUzKCW669D2fwnVDjUtM+7gHfcdqnG3WHbMoFggVAB0Cj87eU5aoTduS6eJINh8ifKaNDbXak59HOvHRie88D4zqqMyU6KA5mNz9ptNe4AfWfNsSw6op6h3Gba5OW2xudAO7p2LfYfXQ1MI4Ttt+o6kqVbq0MuGU83LP8TYfICdeY8PRCIqDgoCjyFpkmtp4uFE1nQJLM/iSOf1KRESZRJERBCREQQkREEJERBC5u8Ww0xuGqYdyQHGjDirKQysPAgePCUYdz61OtUpYoFRSa+e98+bX1D7ytx6g34G4l97Sxwo0y3E8FHVjw8uJPcDKo2xjzWqMSb6nXqeZ/AdwifE5wwAD934Un/KzUcbooj+7y7R2rngAAKoCqOAHL/efamfNp6gmaJWccS43O69nhns8M8XC2cHs9WrYbOf0bMcx5ArwB+Inzj0y1HF76mY1rWBU6qdbd44EHkZ7QqBTcgOOji/zUibPA8XpKSEsluDfpcHwVaojdIRlXxRps5sgLGxNgLmw4nwnlp5SGXUanqfymxhKyLVpkr6uYBluSCD0vqPCPKf4ipZ5+EAddj1Pjpfl52Vd1M4NvfvWCeTc2vRCVnC6C+gmnNCDcXVY6JE+Kj2nPxG2UQ2Op8CZFLPHC3NIbBWqWjnq38OBpceg96Lpz4YTVw+/FJVynD02/eNMk+NxUE2cHtGnXYBSoubWuRa/UNqPnKsOI00zsjXa8uV/FMavAcQpI+LJGbc7WNu+xK8ki3W3iFCqvaAMLZQ3MA985G0MA1FyjCxE1lEsSwsmblcLj3qlkUz4XZmGx96K8KNYOoZTcEXBn3IDuNvDlbsHOh9knkf95PpnKiAwvyn6LV0tQJ48w+qRESurKREQQkREEJERBCRE8ZrAnpBCiG+O0NHsdF/RL9pgGc+Qyj70gbJOttTC13fNVpP613UdqlgKhLaDxPjNQbPPOm4/7iflMXVTcWQuKXSUdVI7MI3eBWmVi03Ts4W0Spf7aTDhMIzVOzYFGIuAefSxGh8RKwF9lWlppohd7CB3FYJ5MleiUYqeImB3nirr6nk3NmYZHBLrXYcjT7NR96oRfym9/V9D+6xf38N/qnYZfmPFWW0k7xmaxxHcfRcWfHvU/tid7+r6H91i/wDyYb/VOdtZKNI03Va6hai585pNp+7kb2r8j1l6gaG1MZLh+4c+0L11FUZT+m7b/wAn0Wbbw/tD+M586G0trYLtX7U4pal/WBahoeluk1/6z2f+3ifvUPzn1FtfTgAF48R6qgcIribiF/8Ai70WBcuoYXBBGhsRfmO+R3GbKZ6i0gaeikq9+zBAuxzZjox6fCSPGbSweQ9m9YtyDmiB8mvIrtbHhyLEG2otrr4+ZivFZaaaLMH/ADDYArUfC8GI0tXl4RDHD5iWkW3tYm3Plz8xyTNrZWz61aqFogl7Z78gq6lj3CahM7GwNuHDtqco4Zhra/EEDiszcGTiN4hsOZX0XEOMKd/9O0OdbQHYqX43FGoRmJYgBbnu0E1594bH4aopLu4e/uGkykebBgfET77TD8nq/Cn/AK5vBWU/J48Qvhpwytb+6F/+J9F8UKpRgw5GXBsbHdtQR+ZGviP5v5yos1Hkav3U/wBUnXo92orpUoqWOQg6258eBPD1fiJRr5IpWAtcCR2hMMOp6mGQ543AEblpt9lMIiIlTxIiIISIiCEiJjr4haalnIVRxJgBdeE21KyTU2s9qFTvXL971fxnL2hvV2YutJiP2mOQHwGp+k5GJ3tbEIaYRBcrr2h91g3DLrw6yWSjnfE4tbyPMeqrtr6dsjQ53PofRe7wn9OR0AA8hOWZ8bwYkmvnAZbgaHr9DMeGxGcd44zAVsT45nZhbVbOkka+FpYbiy+6j2mtXqH1G4Cm2ZXI4Hmqnn4Tdp0wzWPA6efKcTE7RYotBhbsywtz1JMgiFvmul2OVXBgyBt83Pp/tebQxhrVGqEWzG9pio4RHsCSDmuRe2ZeYB6z7w+Aq1P1dN28FJmti6LIcrizfs8TfpYSXW+Y81iI3Frg4i+vipY1EPTzotkWwsOA7hNWe7LLUsL2bXzMcxHQchPJWltfT6r6dTOc6MFwt2dNEnE3lF6ajrUp/wCdZ25x94F9WlfQGtS15e2skpP+5verLdwohvkP7diPt/gJxZ2N76gbHYgqQR2hsRqDbScuhRaowRFZmPBVBYnwA4zUO3Kbw6RNv0H2WOJmxODembVEdD0ZSp+BmGeKUa6hIiIISIiCF4TaWH6F9phK9UMQq5eJNgLgk3J+wJXFS5IA/m8tLcfdILSLsbaXdup6DuE8MvDIIFzyCzePV7IIDGdS7QD89wVmvvNQBsGLeAsPi1r+UyUtvUm528bfgTKt2iQHOU6TQNQjgSPOVBi8ubUBfOhWuvsrxVwRcG46ieyut0d7WVhTqm9+fX/eWIrXFxwMeU1S2obcfVX4pRILhexES0pUJkD2jvWrVS59ZUJFNeWnvnvP0kt2/WKYWuw4im9vgZTjVLxrh8DX3c5JcUncyzG963trbaqYhrsdOQ5CalCoQZ0dgbLFeoFJsOs2N49irhmsGvHIexjhGEiLHuYZDss2BqmuhptqQLqeYM0MMxVx42P0nzs/Fdm4afatnqkjm1/kDMr8UUjDBxrat+x0t9itP8MVbxPwb6G/iNQfuP4XTmPEYdantqGtwJ4jwYazJPDPmYJGy+huY14s4XC1qeARfZNVR0FVwPkZko4dEN1UA9eLfeOsyRPTI46EqGOjp4zdjGg9wQzyezyRq0kw47BJXpNRqg5TYgroykcCPymaeTtjyw5mr1Q47hOlQEMlanrcZ+xfgbXuCBY2OhPCbuxNylokPWdmqDgKbsgX+NbMT4W4yTIhbgCfAXnkuPr5nNtspDM92hcuFtzdUV1JSpVDgaLUqGqjW5Xb1lPfcyFLsp2pVHAP6I2qDmvLXzloOdJGK+JFGtjL2yVsMwYfvgixl6gqXSOyPN+1SwSvYMo196+ShE8npnkZpqkT2J6hZ9jUw2KpA9b/AABI+YlkLtVlp9mNBzlaYGtkrI/7J+R0PyMmqVbxXXZg4EdF83+LI3ioY/kRp46/hdXZWzziKmUEeczbwbvnDEXIN5zsFj2pMGU2Imfae2Hrm7mUhkEZBHzLIjLl7Vzw2UgjiNZb262LNXCU2PHUfAkSn2lybubPNDC0qbe0Fu32m9YjyJt5RxhAdxCeVleogbldKIiaNMlhxmGFWm9M8HUqfBhaUri8I1Go9NxZlJB/Mdx4+cvCcDefdFMYMwOSqBYPa4I6MOfjyl6jqRC6ztil1dSmdt27hVjhsW1M3U2M+sbtBqpuxvPvaexKuHZlcA24lTmGouNeWmus18Ds6riGyUULta9hYWHC5JIAGsf8VhGfzWb4L75PJEfSdfZdHKLnj/P8+UkOw90qeDArYx0zDUJe6g8r39th0At4zhba2vSbEk0Acp6i1yeOUch4zKfEZmq6a0Au1urj75Dn6LU/D7IaSe85s52jR768vUraM8mKlXvMl58zOm6+hJERPF6vIiIISauJxgpi7fS5PcAOJ7psmcfabfp8IOuJoj/GD+EngjEsgYea6C5u0d9a1CqUUGmQbML+t3gkaA/GdTY281KrbOTb3sts4/hP1Fx4SGb2f8dif+q31nJj99FCRltsr4pmPYCNCQrM2lvFQS+Usel7A/lIFtPaRqux/a+QHACaET2GlZCbt3U0VO2PtSeT2eEyyrCTwmeFp093N36uOrrSpLcnifdVebMeQHz4CegEmwUMsrY2lzjouz6N91/6diwG/V07PU8L6DzIt5HpLW3o3GWuWq0LLUOrLwV7cx+y3yPznFw3o+r4Ff7OUqi9zb1HJ8b/AEafQ3xxFBslRaqEDhUXMune1mP3jOXyNaDHPGQOvv1XzTFcS/q5SHtIaNvVRfG7Pq0DarTdNbXZSAfBuB8jPMJg6lY5aaM5Omgv8+UkO08RXxgGdl9ZhlS9lF+GVedhcljyB8Jp7v7RanWWkDdWqLa3C4YC48YoyxmSwvlWfAYXWGyk26u4hpMtbEWLjVaY1CnkWPMjoNJNYia2GBkLcrAnDGBgsEiIky7SIiCFVG9zsmLrrc+swPkVW3y0mvs5TQanXJPZOCpZL3RwdASNVbn3gySekXYLMRikBIC5agHIC5DeGpB8pDsFtNqVwLFW9pGF1Yd4/GaSneJYQB9Vk6ljoZye24+q3aWyK2Lx4p9vcMpcM5LZlFuFvaOvDTgZYGytycPQsxXtanHPUsbH91eC/Xvla09qmlVFWgOzynMqk5wptYgE6kHX4y0N2N5kxtK49Wov6ynfVT1HVTyP4ylWiWNtgfl97+7JhQGGRxLh83vb3dcjeDc861MMO80/9H5fDpItSxViQwIINiCLEHvvLD2pvPQw4OZwSPdWxN+hPAHuJle7b24+PrqKNEZuChVu7D95ug6mwF5lqj4fdUAviGXv0H0927lpo8dZTkMkObu1Pvz71sq89m3X3UxNNA2UPpdghuVPSxtm8rzm9sVNmBBHEEEEeIMyE9JLAbPFvfXYrTxTxyi7Cs94niYwcwD4zYp4mkfaQ/wt+crhvapCSOSwGcTaX/E4L/5VL5GSlXwx49sPDKZFt68VSoV8LWXtDSSsrkEDN6tyQNbS7RtyzN1G69jcXHKAVD96j/bcR/1W+s5Uk+OxmzatR6jf0/M7Fj+oAuTfTumlWxeAA9SjiGP79VV/yiaMjXdN45CGgZTt75riT0Tcq49PcooviS5+JmpUrk8Tb5TxS5+q+TPJ3dhbj4zG2NKi+Q2PaP8Ao6djzDN7X8N5Ze7XoZo0rPjG7d/7tbrSHDj7z69bDXhJWQueltVikEGhNz0Cq/dfdKrtCtkVlpp71V/ZHco99u4eZE/QG7O69DZ9EUqC97udXc9WP4cBOBtD0elNcI4A/uqmo8A9j8CD4zmf1vicGbVkq0h1Buh8L5kPgCJwJ3UxPFj06jX35LCV2LzzuPEbZvK2vj7Cskm0rze3btGvWUaulK+gNs7G3Pkug1mDa++9SpSNMEWPFguVrdLXI6ayKsSTrxPASnW13HGSPbmk88/EGVmy6eO2mCboTmZbO1soAPFEHJANO+bu4+x2r4palv0dI5mPLN7qjvvr5Td2L6PnrBXrXoqbHLxc/H2fPXuk/wBnbOp4emKdJcqj5nmSeZndJh73PEkm33XUNMbhzlsxETQpikREEJERBC8IkT2v6PKNUs1Emkx93il+4e75ad0lsTtkjmG7So5ImSCzhdUntPZFXCt2dZbG2h4hh1Vv5tNVMynMhYGxFxcGx4g25fIy3d7tnrWwlXMNUU1Bpc3UEm3leVJTJF9LgcegHXujylm4zdVnqyDgO0Uo2R6Pq9ch8Q3ZJ0uGqEdw9lfn4Se7J2JRwq5aKBb8W4s32mOp/CRTd7feyqlW5AAAPvD8/Dj4yaYXFpVXMjBh1H0PQ90oVnHBtJt2bJjQf0xF49+d9/fcs0w4nBJVFqiK4/eUH6zNEXEAixTUEjULhYjczDt7IdPst+DXmhV3CHuViPtID8wRJZEpvoKZ+7B9NPsrLayduzj9/uoY24lTlVQ/wkfiZy9u+i+riaYTtqakMGHqsb6EW7uMseJG3Dadjg4N8yphiVQNQ7yCpxfQXW54ml/42P4zYpegg39bGC37tD8S8tuJb4DOikOLVZ/u8h6KvcF6E8GhBqVK9XuLKin7q3+ck+ytycFhbGjhqQYcHYdo48He7D4ztxOxG0bBVJKueTR7yfqkRE7VZJC9+N4WpVFoA2DKDpxYsSLX6acJMnqgcSB4m0rX0iU746m3JaGbzzMo+t/KLsScRCbHnqq1Sfk0UaxtQFzlAGulhaTzcPdcIoxFZDnP6sMPZH7WU8Ce/l4znejnZPaVnrsLin6q/bYanyX/ADSxpUw2k+UTP+g/KhpYtM5SIiPFfSIiCEiIghIiIISIiCF8VqQZWU8CCD4EWlUbmP2eOpodQ2ak3O4sePmBLVxVbIjueCqWPkCZV+4GHz41GPuqznxtl+rRlRj9KQna34KU1x/WiA3v+QpRtv0fU6l3w57F/wBnjTP8Pu+WndIm1TE7PqAOGpnkw1RwOh4Edx+AlsyD+lDF2p0KXMuznwVSv1f5T2kqZHOETtQeq8rqSJrTK35SOikO7G3P6XRzkWZWyNbgSADcd1iNJ15HPR/hsmBQn32Z/K+UfJRJHKU4aJHBu11fpi4xNL97JERIVYSIiCEiIghIiIISIiCFDd46JOIZGsGfK9Kob6KAAyDzBP8AF3yH7dxBOVTbMLqSDocpNj8zLP3g2R/SaVho6+sh6N0PceHwPKVVti5c5hlYEhlta2vTlYzK4hAYpSbaO5+dj3fZJ54yyQ9CrL3JwQpYKlbi96jHvY8PIWHlO7Ir6PdprUwxpX9emxuO5jcEed5KpoaVwdC0t6JpEQWCyRESypEiIghIiIISIiCEiIghcXfLE9nga5/aXIP+4Qn4yBbq7UOGd3ABLAJrfhe5tqOgnY9JO0SXp0AdAM5HUm4F/C3zMjWAHq3tcX5c2J0HmbTQ0UI4Fnf3LL4jUO492bt09VbOzMf21MPa2tiO8f8A6JWO/mP7bG1AuopqKQ6XF2b5m38MsfZuDbD4UKNXClj3u12P+Iym1ck3a5JN2vxJJ1v33lahYwyuc3YbK3iEjxCxjtzqfp/KsqnvUlCilOihYU0VAWOUWUAXA1J87T72TviatQI4XVgugKn1tBxJvr+fdIG2KBVbtqBbXgFGii/Pn8pKdx9hl3GJcEIv6u/vMdMw7gL+Z7pYnpYIonOdv+VSpqqqlna0HTpbQBTyIiZ9apIiIISIiCEiIghIiIIScXa+7OHxhDOPXGmdGsSOh4g+YmPfGoy0AwGZA36RbkXUggXtyuR8pB6O0nRtGvoLW1HW2sTV1e2F/Dey499ioVFSGOyObcLFTapszG2OuQ6/+5Tb8x8CO6WthsStRFdDdWAYHuMqfePFNUZM4IdRYg30BsRqSb9fOSD0c7aOZsM2osXTusRmHgb3+PWVsPqmtlMY/aduwqOmmAfl5FT2IiaJM0iIghIiIISIiCEiIghVh6Q6JXG5jwempU/ZuCPLT7wmTcDd81qoxDj9FTN0vwd+o6hevW3Qyw8bs6nWAFWmlQA3AdQ1j3XmZECgAAADQACwA7hL5rTwRGBr1SwUA45lJ03t2r6nI2junha7F6lIZjxZSUJ8SpF/OdeJSa9zTdpsmD2NeLOAK4+D3QwtI3WipI4F71CPDMTadgCIg57nm7jdDGNYLNACRETldpERBCREQQkREEJERBC+XQMCCAQRYg6gg8QRIXtHcaojlsKyFT/y6lwV+y+tx4/EybRK89NHOLPCikibJ+5VljN0sdWZc6Kcoyhs6aDpe97SSbo7m/0RjVqMGqlcoC3yqDYnU6sdBrpJTEhhoIonZxcntXDKdjDdIiJeVhIiIISIiCEiIghIiIISIiCEiIghIiIISIiCEiIghIiIISIiCEiIghIiIISIiCEiIghIiIISIiC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419" y="0"/>
            <a:ext cx="4292824" cy="6885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47330" y="74805"/>
            <a:ext cx="4296678" cy="109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3600" b="1" dirty="0" smtClean="0">
                <a:solidFill>
                  <a:schemeClr val="bg1"/>
                </a:solidFill>
                <a:latin typeface="Segoe UI Semibold" pitchFamily="34" charset="0"/>
              </a:rPr>
              <a:t>Recadinhos: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800" b="1" dirty="0" smtClean="0">
                <a:solidFill>
                  <a:schemeClr val="bg1"/>
                </a:solidFill>
                <a:latin typeface="Segoe UI Semibold" pitchFamily="34" charset="0"/>
              </a:rPr>
              <a:t>-</a:t>
            </a:r>
            <a:r>
              <a:rPr kumimoji="1" lang="pt-BR" sz="2400" b="1" dirty="0" smtClean="0">
                <a:solidFill>
                  <a:schemeClr val="bg1"/>
                </a:solidFill>
                <a:latin typeface="Segoe UI Semibold" pitchFamily="34" charset="0"/>
              </a:rPr>
              <a:t>Escreva;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400" b="1" dirty="0" smtClean="0">
                <a:solidFill>
                  <a:schemeClr val="bg1"/>
                </a:solidFill>
                <a:latin typeface="Segoe UI Semibold" pitchFamily="34" charset="0"/>
              </a:rPr>
              <a:t>-Sinta;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400" b="1" dirty="0" smtClean="0">
                <a:solidFill>
                  <a:schemeClr val="bg1"/>
                </a:solidFill>
                <a:latin typeface="Segoe UI Semibold" pitchFamily="34" charset="0"/>
              </a:rPr>
              <a:t>-Desenhe;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400" b="1" dirty="0" smtClean="0">
                <a:solidFill>
                  <a:schemeClr val="bg1"/>
                </a:solidFill>
                <a:latin typeface="Segoe UI Semibold" pitchFamily="34" charset="0"/>
              </a:rPr>
              <a:t>-Rabisque;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400" b="1" dirty="0" smtClean="0">
                <a:solidFill>
                  <a:schemeClr val="bg1"/>
                </a:solidFill>
                <a:latin typeface="Segoe UI Semibold" pitchFamily="34" charset="0"/>
              </a:rPr>
              <a:t>-Se expresse;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400" b="1" dirty="0" smtClean="0">
                <a:solidFill>
                  <a:schemeClr val="bg1"/>
                </a:solidFill>
                <a:latin typeface="Segoe UI Semibold" pitchFamily="34" charset="0"/>
              </a:rPr>
              <a:t>-Pense;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400" b="1" dirty="0" smtClean="0">
                <a:solidFill>
                  <a:schemeClr val="bg1"/>
                </a:solidFill>
                <a:latin typeface="Segoe UI Semibold" pitchFamily="34" charset="0"/>
              </a:rPr>
              <a:t>-Elabore;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400" b="1" dirty="0" smtClean="0">
                <a:solidFill>
                  <a:schemeClr val="bg1"/>
                </a:solidFill>
                <a:latin typeface="Segoe UI Semibold" pitchFamily="34" charset="0"/>
              </a:rPr>
              <a:t>-Fale;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400" b="1" dirty="0" smtClean="0">
                <a:solidFill>
                  <a:schemeClr val="bg1"/>
                </a:solidFill>
                <a:latin typeface="Segoe UI Semibold" pitchFamily="34" charset="0"/>
              </a:rPr>
              <a:t>-Ouça.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endParaRPr kumimoji="1" lang="pt-BR" sz="2400" b="1" dirty="0" smtClean="0">
              <a:solidFill>
                <a:schemeClr val="bg1"/>
              </a:solidFill>
              <a:latin typeface="Segoe UI Semibold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endParaRPr kumimoji="1" lang="pt-BR" sz="3600" b="1" dirty="0" smtClean="0">
              <a:solidFill>
                <a:schemeClr val="bg1"/>
              </a:solidFill>
              <a:latin typeface="Segoe UI Semibold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endParaRPr kumimoji="1" lang="pt-BR" sz="4800" b="1" dirty="0">
              <a:solidFill>
                <a:schemeClr val="bg1"/>
              </a:solidFill>
              <a:latin typeface="Segoe UI Semibold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pt-BR" sz="5400" b="1" dirty="0" smtClean="0">
                <a:solidFill>
                  <a:schemeClr val="bg1"/>
                </a:solidFill>
                <a:latin typeface="Segoe UI Semibold" pitchFamily="34" charset="0"/>
              </a:rPr>
              <a:t> </a:t>
            </a:r>
            <a:endParaRPr kumimoji="1" lang="pt-BR" sz="5400" b="1" dirty="0">
              <a:solidFill>
                <a:schemeClr val="bg1"/>
              </a:solidFill>
              <a:latin typeface="Segoe UI Semibold" pitchFamily="34" charset="0"/>
            </a:endParaRPr>
          </a:p>
        </p:txBody>
      </p:sp>
      <p:sp>
        <p:nvSpPr>
          <p:cNvPr id="4" name="AutoShape 4" descr="data:image/jpeg;base64,/9j/4AAQSkZJRgABAQAAAQABAAD/2wCEAAkGBxQSEhUUExQVFBQWFRwaGBcYFx8XHRwcHBkfHB8fIBodHSggHh0lHCAaIjEhJSkrLi4uGyAzODMsNygtLy0BCgoKDg0OFw8QFCwcHBwsLCwsLCwsLCwsLCwrLCwsLCwsLCwsLCwsLCwsLCwsLCwsLCwsLCwsLCwsLCwsLCwsLP/AABEIAKsBJwMBIgACEQEDEQH/xAAbAAACAwEBAQAAAAAAAAAAAAAABgQFBwMBAv/EAEkQAAIBAwIDBgQCBwUECAcAAAECAwAEEQUSBiExBxMiQVFhFDJxgZGhIzNCUmKCsRUkcrLBQ1NjohY1c4OSs+HwCCU0VGR0wv/EABcBAQEBAQAAAAAAAAAAAAAAAAABAgP/xAAcEQEBAQACAwEAAAAAAAAAAAAAAREhMQISQWH/2gAMAwEAAhEDEQA/ANxooooCiiigKKKKAooooCvlmA6nFUnEnFEVm0KusjtMxCrGpdsKMs2Bzwo649aU+0DX7SWO0kaRXgS6zLAcq7BVYEGJsN4WKkqR5VLVnja0gGo+oXqQRPLK22NFLM3M4A9hzP2rP+HOIRa2ayJG0vxd24tLZGXKoeYGc4UAAsQTyzXnF/FkcsF1Yzo0F0VVUjH6bvGcblC7OvvnGM01fU6aLxFbXee4lDkAEjBU4PQ4YA496ny3caMFZ0Vm6AsAT9AetIPCWrLLfl50NpKLZYYYHUqWAId2DEbTzAAUHIAz51ScfX0UN3eExpcyS26ojfN8PgEHfy8APJh5k+nWmnry1/Ne0o8IcUCZorZoZo3FuHDSFSHVcJuyrHqf9abqqWYKKK8Boj2iiigKK8JozQe0VzjmDfKQcHBwc4I8vrXSgKKKKAooooCiiigKKKKAooooCiiigKKKKAooooCiiigKKKKAqBruqpawSTyZ2RrubaMnr6VPrnNEGBVhlSMEeoNBmj61dXMtvqUVpGkUcbxxie5SMyd6ygEEAhTlcYPXNWXZ5DDKJ5po4/jRcyNOHQboWPIKCRnbtAww5HmfWvrg7TUnsJ7CcbhBPLAR0OA26Nh6HaVYGlrjrRp7QRyNdqBcbbW4lx3TugfKseeNyx7gzcunkDWenTi8O13pJuLhpdJhcKJVcTM6x2wlTIZo49pZywJViMKfepulXkmmzE6nFGzXMhdbtP0mZAuAmzbuXwDC7fTFPOhy2ywxxW8kbRogVNjqwwBgdDSn2lPNI8VqtvHKkqs0bGRo5FljGQUYAjcAcj1om7cVfaDxXa3FundSvHcxyrJCXiaLBHIks64C7SSfoKsuCLtbfT7lysdx3ckh3ReN7gADLnmSzMcjn5ClfhC8utQ1K3a4YqYIjuTBHJRtO5T+07MDz8l9q0DVOE9PXdO6JbN1M0bmAj33KQKfq3iYUeCbfu9bnjQMsSQuyIf2BIY3K48sEnkK1isr7NiG1K8kEjTJsUJO4wXG7Gc4Gflxnz21qmasZ8uy3xlqU8YgityqSXM3dd6wyIxsZt2PM8sAetR+G57iC4NnczfEkwCVJdoU/NtdSB5AkYPpmu/HVxGIVjaIzSyyKsEYba3edQwYc0CfMWHQCqKw4e1CyEtwLmG5lZcussbbmCjIRZi5IHXHhxzofF/xDr0yTR21pEs1w6mQ72KIkYIUsSASTk4AqXw7qrzrIJUWOaGUxyKp3DIwQQSAcFSDSTNxrAJ4b6MPMr25ilijUs8Z3BwT5ciCCM+YNX3B97GYbm+eSMLNIZGCuGEaooUKxH7e1ckeROKaYseL9SkiijSEhZbiVYkduYTdklseZABwPXFVfDks9rdrZXFy113luZVdlwwKvhhnzGCCM+hqNFZXOrIksrC1tN4kjiVczMFOVcyEjYT1AA6VJ1jhe1hikup2uZpI0LGUTP3oUDmF2kADHkPeqil7MZDDczxs2VuzJcR/VZnR/wCqk/atNrJ9L4eLT6e1vDfJBFNJIzTMq7VkUMFHi3FS6rnkc7j61qrnA+1Cvuiszs9QvVtX1V7zwEMwtDGoQKrkBQ2dwcgdfU9DWkQS7lVgCMgHn7jNEdKKKKAooooCiiigKKKKAooooCiiigKKK8NB7RSdc9pNgk3dGVj49hkVGMatnGGk+XrUCy40vLpZbi0tIpLWJ2UBpiJZAh8RRQpX6BiM1NXK0Ciq/QNXju4I7iInZIuQD1B6EEeRByCParCqgooooMo1ZJv7SuRFPJbGS5tYysZXDq6Hc7blJ3AKQCPSrHjrhlIoY7kyzyvBPEw76UyKAZFDHaeQ5V7xJpE51uzkjRzC4DSsB4VMW/G5vI4YADzz7VP4vtvi761spD/dzFLM67iveMhCqpKkHaC24jPpWW96ffHPDUMlpNNDDGtxEvexyIgVyU8eNwGcMBj71x4tdLm0s7nuZ51DpLtt894A8TDI2nPIlfOjSLWTT7i3s2neeC4ikCh8ExumG8Jxu2FWIwxOMCoXDmtXEEIsIbV5bmB3TLZjhEYclGMpHmpAAGTyqooeIVmZYGA1COCS4jjZriYIdrnb8oO8cz1b06c6tuHuD0l+MDMzyw3BjhaYmZV2ojZKMcNkk58+fLFUvEGpXt6phlZEkhknZkjHhYwKrpnPM4Pny9cU79mt8txFdTrnEt47DPpsjApGrxC1pyv/AGoIJWVn+LR2CAqoWO0cjapJ2rvI5etapSLb6DN/bz3JjIg7nlJywXKhceucZp7NWMeRE4s1FLbU7aec4hS0nK+fjBXIA82IIAx61KsrWbUwJboPBak5S0PhZwP2pj1wfKMcsdc1VWPCEN7cXsl0ZWeO8YRYmYBF2owwM4Hkfwq6XRFMhiXUrouoz3YnQsvuRt3EfWima1tUjUJGioo6KoCgfYVmPHekRLfxRiUWtvcxs90ByRxCQ3MeRI5ZH50w6TFdQ6n3D3kk8BtWk2yIgO4SKg8SqDyyTXHj8RQ3NhdSBiUldCFVnJQxMSAgzk5A8ulQnFWEfH2n7441uIiGyA27ai4GRljgDPQV8cZazby2NzHFcQPI8DhUWVCWOOgG7z6VYaRqNldRboTC6Y5jCjHsVPMfcV2m0OyxhoLfHuiY/pVR0tNVgKLiaIeEcu8Xly6daWRqF7qMsy2sq2tnG/d9+EEkkrD5u73eFVB5budVPF2m6XIvw1rBaPdzMI07tVzGW6udo5BVBP1Aq314T2qWOn6cVieQ7d5AbZFGoLttYHJJI69SffNB8P2Y2xQK090QG385vDvJzu2Y253ZPSp/CmrSi4nsLlxJNAqukuApliboxUctynwkjln0qJq3CDPC5u768nCKXwrJCPCCeQjQZ+9L2haHeJaw6ml0ZJ1tiRFKqsphOH7rvMb84A8Zzz9uVBrFFJF7xTNdxxR6btE00AnMkgysMbdCygHLsQQq4PQmoXDfEl9bRqNUhfuy+0XeU5bmwveRjG0ZIAIHmMgc6GNENUPEnFcNkY1kEkkspOyGFDJI2OpCDngetXprP5b6G11uV7qRFE9siwOzABChJkTP7JOVbn1ohq4d4ihvYy8JOVOHjcbZEYeTIean61b1l83E9v8A2m15Cf7pBB3V1OiFlkd3BjVdoJcqc5PQZNPuh69b3il7eZJQOR2nmp9COoP1oLOiiqbivX0sbd55Az4wqooyzuxwqgepNBc0VlEHaFeWd3HFqkcCpcYKCE5aHccLvGeYzyJ9iRmtWU0HtFFFAUv8e6obXT7mYfMIiF/xvhF/5mFMFKXanZvLps3dDc8ZjlA9e6kVzy8ztB5VKLDhnQkgsbe3ZVbZEu4EBgXxljz892edUGuwCx1KzuIVCJdubadVGAxILRvgcsrhh9DTfpV+k8Ec0ZDJIisp9iM/+xSVxgn9oaha2SbtluxuLl0Yo0fhKxgMOYYkk8ueKLO0js2nTvdSjiYNCl6Sm05Ub1DMAf8AFmnoUhSwXGjjfGWurAEmVCo76IHmXVlA7xRzyCN2POnazullRZI2DI6hlYdCCMg0hXeiiiqiHqmpRW8TzTOEjQZZj5D/AFPtSYkN5qcsU+xbOCJi8EhybghgRkoRtVG5ZVueMeYqdxggnvNPtW/VtJJPIuMhhCoKg/zsp+1MVnqsMkssMcgaSHb3iDOV3DK5+oqL0VbrQb+OdbtZYLuZUKd3IhhAQkE92VJAdscy2QeXSmHhzXUvI2YK0bo5SWJ/mR16g45dMEEdQRU7UbkxRSSBS5SNmCjq21ScD3PSkq6uFjQaxan9HKiNdRdQ8YGCw9JU6e4BB8qp2reH9NdtevdwJhjRz05bphHj8VDfhTP2d8NyafaGCVkdu9ZspkjBwB1A54AzTLBIGUMvMMAQfYjIqt4r1X4W0nnGN0cZKg+bdFHvliKLu8PjUuJYope5CyzTABjHCm8qD0LHIVfoTk+VdNI1+G5ZkQssqAF4pFKOoPQ7T1B58xkcq+OF9GFtAFJLSue8mc82eRubEn8gPIACqrjJO7udPuF5Otx3Jx1ZJVII9wCAftRFVxJfNayaq0bbGezimU+jDfEzfUDZ+Aq10fgSwSJD8OkjFBmR8uzEjJYk+Z9ag8fBIJlupCGje2ktTAPmlaQjaoPQD5sk9K+NP0PVlgjt/ireKIRhd4jZplGMbQ2dpI6b8UVX8KuV1LYCWhilubeMlizBdscu3J6qGBA9Kc9csHkns3UZEU7M/PGAYnXPvzI/GlEcE3FgYpbSVrpYXaT4eUhWJdcOVcDmx64PU+dXWk8S3V9H3lrBHEuWUtO+47lOCvdxnIOeXiIx70hVNxdo7lWe90+3vUGcS2xMUyrnPNTz5DGSrnPPkKhaJoemXElqqWcSxT2ryES+OTO5UQKxY/xnl7VY6DxJdXF3HHKAqSrcRSQjawjlh28w+ASpVvP94VV8GaPBe93FMm7ubJACCVZH+Il5qw5qRtHMGga+GeA4bKczRu7ARlI0fb4ATk4YAE/evrRXFxqd5L1W2VLdD5BiDJLj8Yx9qgQajcWN4bWabv4ZIJJbeR18ad1zZZGGNwAI54zVfwXp+qLaq0T2aLOTOWkSSSQ974+YDKMgHHn0ohq4y18WkKfoWnknkEMcS8izMrHmfIYByaWrXhLUfgRZm6hihZNrDuy8kSHJ7tZdwDADw7iucDrUa5sJIdYsfibl7jMc0gLhVVHC4O1QOQx65+tWx36wzAMU0xTtyvJrojqM9RBnly+f6dQpuDddtrCe6imuYpEJjxcou2IbUCd0xGVRhtyAeRz9atdV1FNYcWlsRJaK6tdTg+EhSHWJP3izBcnoB505WWmwwp3cUaRx4xtVQB6dMc6WOKeEV8d3ZZgvUXKlDhJNv7EifKykcvUUF7xNqy2dpNcN0ijLAepx4R92wPvS7wRwXFHbmS6jSa5usS3DON3ibxbQD0C5xVXxVrqX9np0a+EX1zErD93Yd7qfow2002OuSPqU9psURQwRvvydxZyRj0xgH8KIu7a1WNQkaqijoqgAD7CkbtDsjZtHqtsu2WFlFyFH623JwwI6EjkQfLFP+aVhq/xN5fae8YEUcCEvnm3eqcjHTkM/hQMdldpLGkkZ3I6hlPqCMg0pdpibUtbhgTBbXcckwAzhOa7vorEE+2az/g/iuVNGhs7Zi99LPJDBzHhXO8uSc4VQeX/pWgaTwIyMkk9/ezupDMjSjumOMEFNvNT6E0FRxlqkeqPFY2a/EMJ4pJplGY4UVtxy/TcwzgCtJWlbV+A7WVQYAbSZAe7lgJjKnOeYHJhnqCDXHgDiWSfvrS6AW9tGCS4HJwflkXHLxDmfr70DjRRRQfE0gVSxOABkn2FZ/pF3fawGmSU2NiWKx7VBmlA5FtzZVVJyBy8vvVz2oX5g0q7dThu72Aj1dgg/zVeaHYLb28UK8ljjVR9hiopXsezmK3j2W91fQ5zu2z8mPqVKkKT6oFqv4ULaVMlrdRRJ8Ux2XUbO/eyD9mUvlg5B5HODzFaNVTxNoqXltJA/LevhbzRxzVx6FWwftQ1T9oF7JCLORJNiG9ijmXlh45DtKkEe4PLyzULgh/hLy60w/q0/vFtn/dSHxKPZXOMe9ECHVNLaGUhbqFtknh3bZ4WyG29TuwGHs1VGqayst7Z3scN8GhLRzKbWRQYmByfl6hwvh9/aitSzVTrfEVvaY76TDN8sagvIx9FjUFj9hS/rPH8e0RWavLeSnbFE8UkYyerMWUYVRzNWvC/C6WoLue+un5y3DjLsT5AnmqDyUchVTCwdZebVbGZ7ea3i2XEStPtXcWVXBADEjO3Hixny6GpTamNOv7yS5ikS3uTCVuQpZAVTYQ5XJUdOZGKcNV0mG5Tu54klTOcMM4I6Eeh9xS5ccDsEaO3vrqCNgR3ZKzoAfICVSwX+EMBUXYruK9aa6Dwo/wALYhcz3pYAOh57ITnBJGQTzx6UtTXdp3cdrI09nYHxxwpFI0twM85JGCHahPPb8x6nFMvCPZjDa5+IYXW190QZSET37ssV3Z55x5U/lB6DlQ2Qn2fH2mxIkaSuqKoVQYJgFAGBkmOvniS/t9StGS0uYJZFZJUTePE0TiTawJzg4waZtV1CG2iaWZljjXqT6+QA8yfIDrSRJwuNVlWe4tltIFOVUKFuJevORxzRPPZ19SKqQw6TxpaTWq3DSpECPErsAyt0KkdSc9MdaprLU11a+QxnFtYvv5+F5JiCB4D4gijnzAyT7VTaMuNRjkAT4Vr2W3hXu1OBFbctrkbgveKwwPNadNb4QgnbvY821z5XEOEfP8WOTj2bNRVRqt5FNfPLKQLXTFLEno1wwzgerIoHIftOPOmDhTiFL6Dvo1KDcylGI3Ag+eCcZ6496R+EOGke4a3u2LPZEMIefdytIxYXJyfGzHlg/KVrvHf/AAlpq4UhZEupFjPmXlVSn3ywxQxod7eJEjSSMERBlmJwAB5k0g6i1zYahts1haLUDuAlYqiyqviwVzzdcHoeYNd+L7Lu9Kgsl3F52hthuOW8RBYknrhQx+1TO0CMRx2LKP1V9AB7A5Q/kaqRR21lf219JeyWe+M72KQzIxUssakjdtyMJnGM1A7D5jJNeOScYXHsGd2x+Zpz4/v37tLOA4ubtu7Ujqif7ST+Vc/cipnDPCVvYFzbqV7wKGycjwjHTyzzJ+tDSn2zoyrbSocMWlt8+1xHtP8AStDs4AkaIOQVAo+wxRdWccoAkRJACGAdQ2COhGRyI9a74ojNe0SWC7uI7YrJ/d5VNw6QSSMI3UN3asgON4xnI6U26TxLZviOORYyg5RyI0BCjlySRVOPoMVX2cfd61PjpcWaOR6tE+zP/hYUxX+mQzgCaKOUA5AkRXx9NwNFdoLpH+R1fHXawP8ASk3XuLcSQtby4iivhbXashHNhgYJHqRzHrX1w1p8dtq17FEixpJbwShUUKOZdDyAx1XP3pB1/W4xZapG8cyvJfyPHN3ZMZeKRAq94OQb9HjBx196C5teFDJqd3am6nt40cXUCQ7FwZchyrMpKkNkcscjTKnA0yEmLVL1ScZL91Ixx0yxjBIGTy9zVRqdxI+qWUtqyCW502TbvyV5bZFyAQfMiriXiPUbdS91p6PGoJkktpw5UAZJ7p1UkY58iTVHj8O6nHzj1Ytjr31uhH/LilzRr29E7XULaffxy7UuZ43MTLHHnmyF9owCeYBJ5cqYz2mWe1S6XSCTGzdbSYfd0CnGGJ8gOtZweGIJrsiFrqwtrx2jRtjQkSAZaFkON0brkrnoRjnUDn2S6FCWn1GOIRrPIy26hdoSFTjIHUb2GTXLgvhmK/S4u7hp2aa7m2YnkQCNX2qAEYeh51Gv51lldIGaOy0eEnMbFRJOqeFSVx4UA5+pyPOnbs+se5020Q8iIEJ+rDcfzNEV112fJjMF5f27DoVuXdfushYEUsdkWi3EtxJqVxP3pKvAvLBbY+3c+AAeS8vrWqXj4jc+ik/gKVeySLGlW5/3geQ/V3Y0DhRRRQKHarYGbS7hVdE2hX3OcL+jcPjPvjFdLXjeLapmgu4Qyghnt3KkY67lDAfervX9NFzbTQN0ljZPxGB+dVXZ5qJnsIS/6yNe5lHmJIjsbP3H51F+OU/H9muMGeTP+7tpX/olQ7HjJnvYUKOlrcoyxGWJon76M5Knd1DKfDy8jTrVBxvopu7R1TlMhEsDfuyp4k5/UY+9BVagBY6mk/SC+Cwy+izr+qY+Q3rlM+oWrbVtbnimEUNjNPlQe9DokY54wWY5yPTHnVdcP/a2ksUG2SSI4B6pPGeh9Csq1BtOLbu6VYLOD9OqhbieYHuYnAwyjHOVwfJcD3oPntBU20trqYYBrfKSQtIF3xuDuCbuRkz+OKn8P9pFjdYAkMLMSFWYd3u/wsTtJ9gaSOINE+Ima0hP9oagwHf3c36q2U+SoPAj+ijJp41Dhu3ttKaAwxzJBCzASLkM4BYsfMEtz5Gi8YblOele1k/EOmw2ulrdRtPBcSRR92kdxLs72RVwAhY+EE5x6Cma00W8Uf3fVGcgAMs8aTgNjn8pVx9CaqYquONLlt72G+hneFJCIpTjeiscBGdM47onCtjBHI561Y6jxncWxEM1mz3MnKHuW3RSknHzkAx4yCQRyHTNVhuNTuzd2v8AcbiOPEUjFZIgzMmSoGW5qCMnPU+1XHCOsvEvwd+ypdW8ed5bwyxAfrFYgZ2jk3oR6GipOlcNNI63F+4nnU5SMfqYf8CftMB+22TzOMVc67eiC2mlzju4mbP0Un+tIt/r8uo3VtDBvis5JGPeqxjkmWIbiy+Yh3bRn9o+3Vu4ue1+GeO8lWGGQbSTJ3ZPsD6/SiFe8RbSz0tmIAiuITIT6yIwJP8AM3Ony7ukiRpJHVI1GWZiAoHqSeQFZ+k+goFAEEpXGBtadifoQSTUnibVJdQtZra2sboiaMqJJUECLnocOdx588bfKgjdp0CpPZ3AMo71zbuIZRE77vFHhyQOTjzOOdUn/R+ISh+41l2SZJZEZVZWkTBGWY4k6AZUnl51Y8Yi9+Filu4LVY7WSKQL3rM7upAAB2bVyeufImndeKbMIGe6tlO0EjvkODjn586KWtMvpdR1JDJbTW0VkjOFmTBaV/CpGPDgLu6E9a79qV5GsdpG7hA17E7EnG1YyXYn25AferdOOtOLBReQEscAbxzPSs+7ZNC8Ut7M7KgjjigVF3bm8bHf+4pJABz/AFohw4Lga6mk1OVSveju7ZGHNIAfm9mkPiPtinOq7h60aG2gjkO50iRWPuFANWNEFFFFAr6uNuq2TfvQ3CfbwN/UUz0qcXttvNMb1uXQn2aBzj8VH4U15oFSc7Nbj/4tg4+8UykflIazzRBd99OILG4ninupzcQ3Cd3A6M5KMGfmrjlnCnP1p94tlEGoWFw4PdqJ0dwpIUNHuycDkMqK+24/t35WsdzeN5CCFiv3kYBAPqaKXk4BvJLr42S5itXWPZHHBH3ndKE27UZ8KOWee09fKmTgCaS40yMzuZXdZFZm5lhuZefryrlw5xj8RPPazxrb3EeSId+9tu0EliBtz4hyBNSOzT/q6D+f/wA1qoSJIDPo2nxM7KY9QigDKcMAlw0QIPkwXofar7iXhy9a1eBpPjoTzU8ormNlOVdXzskYHHXYcedVO3ZFHADzi4gUfZpu9/ymmm+4+t7f4kzq6Jb3CwZA3l2aMPyUdMAn8KIQZtQhstGnsO6u1uZI3yZbd1Mkjnmdw3KeRwPEelbJpsWyGNf3Y1H4KBSuvaPp5wWeREJwJHgkSMH07xl2g/evriHjuO2lt444Jrw3EbSJ8MFk8A8wN3OoGTVj+gl/7Nv8pqj7Mh/8qsv/ANdf6VVW3aHHcS/C/CXsMjwyMDPEIwAqEnOWzjyyB1Iq07MP+qrL/sFoGiiiig8pL0V/hNUubYgiO8HxUJ8t4ASZfryVvuTTrSd2mwMlul5GCZbGUTDHmnyyj7xlvwopwoNcrO4WWNJEOVdQyn1DDI/I12NEZhwbxIsOp6lZy7YkErTJlvCPCu/mcYzkP92qauty6s7RWDtBaI5E12AN0h80hByRnPNzj2qPJwtaz63dLcwrLvghnjDZwCMwvyzg5ATkeXSq3UR8FqFzb/Hf2bayKtwhCJhsqEdVZhyYMAdoz81RppWiaLDZxCKBAiDmfMsT1ZmPNmPqar9c1SCe1u0iljkdYH3KjhiPCRzwfWkhIrS4/VQanqmerySvFCfruaNGH0UioXFdleWURvvhbOCNImgaGDduWOQbQXcAK21yOWMDPWhhmcd9/YcPIjaJ2zz8MVuMf87pUzWdPhg1OxmVEjLLciRlG3PgV8tjrjDHn6mo/DSA3too5rBpMe3/AL1lB/KNahdtU/dwwkZy/fxDHrLAyj88UPq77M4j8I0pORcXE0ynzKPIdpP1XBqz4k4Ytr8Itwm/u33Lhip6YIJHMqR1FLeoaKlxNZaexb4e2tu+kVGKMWUCOIFlIIHznkRzA9KtZdHubRN1nO8wQH+73B7wMAM7VlxvVvQsWHrVRz0GAS6hczAAR26LawgDAXADyY/m2r/JUV7f4nXG3hXitbNdqnmBJK5JOCPm2r9hj1qx7OYWWwiLqySSGSR1YFW3ySsxyDz88fQCovZ8RKby7/8AuLtwh9Y4gIxj2yGNA2JCo5hQD7AV0xXteGiE7jSP4i7sbPqpkNxKPLZDjaD7M5UfY1dHhm0Cuq20K71IO2NQTkEdQM1RcDIbie7v5DkvK0EI/cihYr+LNlj9qdDRWK2WlC70/T9Oj2rIxneV8DcBBI64z15yMlfep27XOg6ahkYF7iONwfFkl2U5J5+E8wPamngfhqaDUL6eVNsbMRAdwPheQu+AOmTtqitVwIbPluj1xzj0XDTj8morWlFfVFFGRRRXhoETi5O91SyBYrHaxS3b4/hwo/qfzqNedoNyliL74DELYKlpgDtZtqkqFyM8qg8RTGS6vlT9ZcSW+nx+ylO9mb7K7E/4RTfxrpaNpdzCB4RbMFHptXI/DAortxJxGtoIx3Uk80xIjhi2lmwMk+IgbQOppbh1XU4bi3kuUghtJpRD8OniePcDsdnxjO4AFRyxX3Zyi41DS3zzXT5Zc+pYRJ//AEavOO9MeezcRfromSaL3eJg4H0OCv3oM6H6HVpr4nEb3k9oxP7J+GQqfoXXbz9RWidnSY0uy97eNj9WXcfzNImm2w1ew1VIcZkuxNHvyMP3UTYOOYIIZTTx2Zux0y1DAqyRCMggj5CU8/pQJnF36DWII/2bm8tZ1H8aB4X/AC7o/Y1AtiJtda3+YpqMlw6kcti2yqp9zk00do/D0097pdxDGX7m6XvMfspvRi3PyGDVfwZpjDiHU5nRgAoCMVIB37CcHoeSj8TRD7xHZia0njIDBoXGCMjO04/Os37M8TXttIMYg0aJCB0VnlY9PI4H51rMiZBHqMVkn/w8Wh+HuZmySZViBP7saA4+gLUFt2nTGC6tLgHaDb3kJPlkwF0B/mWmjs+i26ZYj/8AFiP4xg/60tdvFl3mlO46wyI/2LBD/mp14ei2Wtuv7sEY/BAKCwooooCuF7bLLG0bjKupVh7EYNd68NAidkF1IbSWB+lncyW6N5lUIxn6Zx9qfDSJ2U/LqA9NUuR/zCnuhSZxC3cavp837M6TWzfXAkX81NNk1sj43orbTkbgGwfUZ6Gl3tA0Ca8ih+HdEnguUnjZ87cpnkcc8YPTzrj/ANFLmcD4zUJ3XzjtwLZD7FlzIR9GFFWd/wAU20TtHv72ZF3GGIGWQD/CvT74qh1DihJnjsru0mgjvQ8cbSFOeF/aUMSpPLAPPNWN5qOn6PCEASLPyxRrukkb2UeJifU0h8aP/bE+mtbblEkN00bE7WSWPaRlfUOoH3oQx9myzfFXi3I/TWyQWwPk6IHKv/MCDTRxTw5FfRpHLuASVZFK4yCp9weRGQfY0p6XrG+5sL0Db8ZGbW5X92aMMy59w4kT7itDkcAEnoBk/agT9IvUQ6jqEhAjDlFP/DtlK/nIZD9xUbQu0hJYFnuLeaCM/wC1QfERj2LR5ZSOhyoxVLCe/sLGzAOL6SWaT2t1kaY/+LdGv8x9KlcK6mbHh+CWNFaZx+jQ5w8sszALyOep9egoGDXeNrZbKW4t5o5mCYRUcEl2O1Rgc87qteEdK+Esre3PWOJVP+LHP880japp6F0nv9IZHjdZDcWjrKNy8xuVcSEcgcFT9a0HRdXhu4hNbuJI2JAYAjmDgjBAIIPrQT65zvtUn0BP4CviW7ReTOo+rAf1NL3H+rCPTbxo3UuIGwAwJG7wg8vc0R52ac9Ogbyfe4+jSMR+Rppqs4YsBb2dvCP9nCi/cKAfzqzoCsw03R5DxHO7I/cJH3ysQdveMiRjBxgnG/8ACtPrzFB7RRRQFBorw0GUcBhrnVLhmB22sk7E+RlmkCr9xGhH3FandwCRGQ9HUqfoRiqDgzhj4EXGZO8ee4eVm27fmPIdT0FMZorKOye4765UH5rLT1tm9n79935IlavStwrwn8Hd304Zdl06uqgHK9S2T7sSfvTVRGf9l2iS2k2pJJGyRteFoiejId2CMeWNv41oFeYr2gKKKKDwiq3h/QYbKLubdNke4tjcW5sefMkmrOig43dqkqFJEV0bkVYZB+oNdI1AAAGAOQA8hX1RQFFFFAV4a9rxqDG+HdTuooYEtTGkmoaldEvIu/YFJPy5GchT5+VO40jVT11KAfSy/wBTNSRwk26bRUzyV792/wAQyuPtuNbJRSp2d6tPPBMt0weeC5khchdvynkdo6ZBB+9QptUvr6eaGzKWtvDKY3uWHeSMwUFhHGfCME43Enp0r3RD8PrV5DnwXUMdyg6Ydf0cmPUnCk1K7O2yl23rfz/kwH+lBN4e4Rt7QmQBprhvnuJj3krfznoPYYFImmKINRii/wB1q1wq45YS4tTKB9N+78K1s1j/ABBG0fFNoM4SULIB5ZEUsZP15fnQj67TIZNO3TwpugluY5wAcd1co2W/klXOcftfWnzVdYSTS5bpDhHtGkU+m6MkdfPJFWOvaLFeQPBOu6N8ZGcHIOQQfIg+dU+v8J79LbT7YiMd2saFyTgBgTk9TnBoFHh+UrbXV9/s7Ow+GtfQ91FmRgf4pAF/kqfoliO/0qyIytpaG4kHpIQEQkeuWkI+hqbxbp0dlobW+QESKOMnpnLKGP1Y5P3qR2cp33xF8R/9VJiLPUQwju0A9iQz/wA2aBzIpM7NlEfx9vjBhv5Dj+GULIv25kfanM0l28nw+tzqeSXVmsoPlvhYq/32lTREHhDQLe8e9ubuCKeQ38yKZUD4SMiNVAYchyP3NL+v6HbwS6zHFEkIGmJIgQbQMb2OAPVlWnfsyydPjkPWaSWY/wDeys/+tLPauRFNIx5CfS7qLP8AHHhwM+4LcvY0VpOmSFoYmPUxqT91FSai6UMQRD/hr/lFSqIKKKKAooooCiiigKKKKAooooCiiigKKKKAooooCiiigKKKKArw17XhoMd7P133tj/BHfyj+e52/wBK2Osg7GIne7vGcDbaloE9ctPI7Vr9AicTy91rWmPjAljnhJ8skBgPryqV2YZ+HuCfO/uf/ONcO1a0/Q211z/ud5DM2OR2BwH5/Qg/aunZVKGtZipypvbkg+xlJH5GinSqbVOGoLi5t7pw3e2xbuyDgeIYII8/WrmiiCiiigU+03QZr6xe3g272eM+I4GFcE86YdJsFghjhQALGiqAPRRipdFAVmXbbK9vFDeRY3J3sJP8M0ZH9QK02oGtaPDdxmG4jEsZIJU56g5HMc6Dnw3ZiG1t4hyCQov4KKUO27Su+05pAPFA2/P8BGx/ttP5VoKqAAB0Fcby1SVGjkUMjqVZTzBUjBB+1BV8Eys2n2bOCHNtFnPXOwVd1ytYFjRUQBURQqqOQAAwAPYCutAUUUUBRRRQFFFFAUUUUBRRRQFFFFAUUUUBRRRQFFFFAUUUUBXhFe0UFTo3DsFrJPJCm17mTvJfESC3M5APTmSeXrVtRRQQ9YsFuIJYXGVljZD9GBFKvZFoc9lp4guV2SCaQ4yDyJGDkevM06mvKD6ooooCiiigKKKKAooooCiiigKKKKAooooCiiigKKKKAooooCiiigKKKKAooooCiiigKKKKAooooP/Z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5963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2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2" name="AutoShape 4" descr="data:image/jpeg;base64,/9j/4AAQSkZJRgABAQAAAQABAAD/2wCEAAkGBhQQEBISEhQTFBQWFRcUFhUWFBYUFxYXFBcVFhYYFxQYHSYfGBojGhUUHy8gIycpLCwsFR4xNTAqNSYrLDUBCQoKDgwOGg8PGiklHyQsNTUpLTQsLywsKi8sLCksLS0sLCwpLCwsLCwsLCwpLCwvLCksLCwsLCwsLCopLCwsKf/AABEIAOEA4QMBIgACEQEDEQH/xAAcAAEAAgMBAQEAAAAAAAAAAAAABgcDBAUBAgj/xABHEAACAQIDBQQHBAYIBQUAAAABAgADEQQSIQUGMUFRE2FxgQciMkKRobFyksHRIzNSYoLwFBUkU6Ky0uE0Q3ODkxZjdMLx/8QAGwEAAgMBAQEAAAAAAAAAAAAAAAUDBAYCAQf/xAA1EQABAwIEAwYFAwQDAAAAAAABAAIDBBEFEiExE0FRYXGRodHwBiKBscEjMvEUQpLhFTNS/9oADAMBAAIRAxEAPwC8YiIISImvj8elCmalQ2UdASSToFVRqzE6ADjBegEmwWxEq7en0s18O5SnQpodNKpLvw95UICn+Iz3dv0ydq4TE0kW/vISP8LX/wA0h47L2TP/AImqLM4b5hWhExYXFLVQOhDKeB/nge6ZZMlhBBsUiIgvEiIghIiIISIiCEiIghIiCYISLyMbX2tUdS1MlKV7BuBe3O/ISN1MXU5O9/tGI58Zjjfla0nt28E0hw18jblwCsuJEd3N5HzCnWOYHQNzB5X6iS6MqWqZUszM+qp1FO+B2VyRES0q6REQQkREEJERBCStPSVvccNiqaAXNOkaijS3aVSyBvFVUgfbMsuU36b9ksuIo4kew6dkT0dCzC/irG32TIJyQy4TTCWsdUhr+h9+Cr5Uq4qsbBqlRzfqSTPMVgHouUqKVYcQZk2LtZsLWWqlsy9Zsbc22+MrGrUsCQBp3RZpbtW+YH8QAAZbeasn0WbcqLUTD1CStVCyEn3qdv8A63+6JaMpb0X5sRjcOLHLhkqOTbT1lNMC/fnJ8jLpjKmN2LDY1G1lTpuRr4n8WSIiWEmSIiCEiIghIiIISIiCEmjtuoVw9Qjpb7xAP1m9MWKw4qIyH3gR/vIZ2ufE5rdyDbwXcZDXgnqoPj8eXVU4KosBMmJ2Yi0FqBrseU1sXhmRirCxH8/Cazg2mA4pu7iC527lq2s0bkNh919bOW9VR1ljUDdVJ42H0kG3e2W1WqDb1AfWP4eJk8mlwONwjc87HZKcVeC8NHJIiJoEnSIiCEiIghIiIISae19kU8XRehWXMjixHMHkQeRB1vNyIEXXrXFpuN1Q+9/oxq4BXrK61MOp9okI6gmwzKdG1IHq8b8BI9sjYbYhgBUo0lJsGrVUpi+nInMeI4Ayd+lneYVKy4VRnSmSai3IGfKQtyOYJvb93oZX2BoZ6tOm1rZrW8ep79BFEoaH2C+iYfJUPpg+U68tOXdfdfoHc7dOls+hkpnOz2apV5ueVuii5sO89Z3pVfor3rIrVME9wpZuyUm+Qi90BPKwPwHWWpGULmuYMqxWIwyxVDuKbk636j3okRElS9Inha3GaVfbdBParUx3Zxf4Tlzmt3Nl4SBut6Jxn3wwg/5y+QY/QTynvlhGNhVHiVYD4kWkQqIicoeL94XHFZ1Hiu1E4n/rLC86tvFHH1Ez0t58K3CvT8zb6y6YJRu0+C4FTCdnjxC6kTFRxSP7LK3gwP0mWREW3UwIOyRE5u8GM7Og1uLeqPPj8ryGaUQxukdsApI2F7g0c1obXxVOr7quF4tmOYA8wBxHcT8JwcL2YqXqAtSHGxta5sCeZHdPhCyrrpn9Yd6nh8eM+VyWsVub8b20mGnqnSyiR4APd5ba/VaWKERtLQTb34KwMPTVVAQALbS3C0yTkbtNam6XzCnUZFPdoR9Z15t6eQSRNcBbs6LOTMyPLb3SIiTqJIiIISIiCEiIghIiIIVAb+EUcXjMOy6tiDiVfmRVTNl8LsPgZF6dQ3vz6+HCWZ6cNjWbD4sDiDQc94u9P5dp8BK2xeH7Nlsbq6h1OnBuINuYYMp71MUTNLXFfR8KqGyQMPUeY0PqpPX2e9PDYLaVHRu1enVtpaotVzTY+K2BJ6L1l0bubw0sbh1rU2HCzrzRwPWVulvmLGVZuJt2icHi8LiabVKTZSByZiLGzcEIC0zfjfUazU2dhRh0ZKZYB7Z7tq1r5QbWBAv0nDq1lPtqSNQsjjlbCwuhkvna45bdDrY93JWntTfbD0bhT2rdE4eb8PheRXH7/YipcJlpDuGZvvH8pG55Fk2Izyc7Ds9d1jX1MjudlnxW0KlU/pKjv9piflNeY3q2m3gxT41VfuysFPzVvwkNPSz1brRNLjz/ANqq5wGrisE8qH1D4r9ZnGGJ4WtrZr3XQX1PI+IF5rGkxI5C4Jvpw6A6mW6SiqG1TWGN1wRfTtXheA0m63Mf7fkPpNaZK9XMbzHPrQSdeo5XUEjwNvpOrgt6cTS9mqxHRvWHznJicuY1+jhddse5hu0kKdbN9IwNhXS37y6j4TLj8d/TqyU6dynAMOFuLsehsPpIBMlDFtSYMjFT1BtEtfg0VUzKCW669D2fwnVDjUtM+7gHfcdqnG3WHbMoFggVAB0Cj87eU5aoTduS6eJINh8ifKaNDbXak59HOvHRie88D4zqqMyU6KA5mNz9ptNe4AfWfNsSw6op6h3Gba5OW2xudAO7p2LfYfXQ1MI4Ttt+o6kqVbq0MuGU83LP8TYfICdeY8PRCIqDgoCjyFpkmtp4uFE1nQJLM/iSOf1KRESZRJERBCREQQkREEJERBC5u8Ww0xuGqYdyQHGjDirKQysPAgePCUYdz61OtUpYoFRSa+e98+bX1D7ytx6g34G4l97Sxwo0y3E8FHVjw8uJPcDKo2xjzWqMSb6nXqeZ/AdwifE5wwAD934Un/KzUcbooj+7y7R2rngAAKoCqOAHL/efamfNp6gmaJWccS43O69nhns8M8XC2cHs9WrYbOf0bMcx5ArwB+Inzj0y1HF76mY1rWBU6qdbd44EHkZ7QqBTcgOOji/zUibPA8XpKSEsluDfpcHwVaojdIRlXxRps5sgLGxNgLmw4nwnlp5SGXUanqfymxhKyLVpkr6uYBluSCD0vqPCPKf4ipZ5+EAddj1Pjpfl52Vd1M4NvfvWCeTc2vRCVnC6C+gmnNCDcXVY6JE+Kj2nPxG2UQ2Op8CZFLPHC3NIbBWqWjnq38OBpceg96Lpz4YTVw+/FJVynD02/eNMk+NxUE2cHtGnXYBSoubWuRa/UNqPnKsOI00zsjXa8uV/FMavAcQpI+LJGbc7WNu+xK8ki3W3iFCqvaAMLZQ3MA985G0MA1FyjCxE1lEsSwsmblcLj3qlkUz4XZmGx96K8KNYOoZTcEXBn3IDuNvDlbsHOh9knkf95PpnKiAwvyn6LV0tQJ48w+qRESurKREQQkREEJERBCRE8ZrAnpBCiG+O0NHsdF/RL9pgGc+Qyj70gbJOttTC13fNVpP613UdqlgKhLaDxPjNQbPPOm4/7iflMXVTcWQuKXSUdVI7MI3eBWmVi03Ts4W0Spf7aTDhMIzVOzYFGIuAefSxGh8RKwF9lWlppohd7CB3FYJ5MleiUYqeImB3nirr6nk3NmYZHBLrXYcjT7NR96oRfym9/V9D+6xf38N/qnYZfmPFWW0k7xmaxxHcfRcWfHvU/tid7+r6H91i/wDyYb/VOdtZKNI03Va6hai585pNp+7kb2r8j1l6gaG1MZLh+4c+0L11FUZT+m7b/wAn0Wbbw/tD+M586G0trYLtX7U4pal/WBahoeluk1/6z2f+3ifvUPzn1FtfTgAF48R6qgcIribiF/8Ai70WBcuoYXBBGhsRfmO+R3GbKZ6i0gaeikq9+zBAuxzZjox6fCSPGbSweQ9m9YtyDmiB8mvIrtbHhyLEG2otrr4+ZivFZaaaLMH/ADDYArUfC8GI0tXl4RDHD5iWkW3tYm3Plz8xyTNrZWz61aqFogl7Z78gq6lj3CahM7GwNuHDtqco4Zhra/EEDiszcGTiN4hsOZX0XEOMKd/9O0OdbQHYqX43FGoRmJYgBbnu0E1594bH4aopLu4e/uGkykebBgfET77TD8nq/Cn/AK5vBWU/J48Qvhpwytb+6F/+J9F8UKpRgw5GXBsbHdtQR+ZGviP5v5yos1Hkav3U/wBUnXo92orpUoqWOQg6258eBPD1fiJRr5IpWAtcCR2hMMOp6mGQ543AEblpt9lMIiIlTxIiIISIiCEiJjr4haalnIVRxJgBdeE21KyTU2s9qFTvXL971fxnL2hvV2YutJiP2mOQHwGp+k5GJ3tbEIaYRBcrr2h91g3DLrw6yWSjnfE4tbyPMeqrtr6dsjQ53PofRe7wn9OR0AA8hOWZ8bwYkmvnAZbgaHr9DMeGxGcd44zAVsT45nZhbVbOkka+FpYbiy+6j2mtXqH1G4Cm2ZXI4Hmqnn4Tdp0wzWPA6efKcTE7RYotBhbsywtz1JMgiFvmul2OVXBgyBt83Pp/tebQxhrVGqEWzG9pio4RHsCSDmuRe2ZeYB6z7w+Aq1P1dN28FJmti6LIcrizfs8TfpYSXW+Y81iI3Frg4i+vipY1EPTzotkWwsOA7hNWe7LLUsL2bXzMcxHQchPJWltfT6r6dTOc6MFwt2dNEnE3lF6ajrUp/wCdZ25x94F9WlfQGtS15e2skpP+5verLdwohvkP7diPt/gJxZ2N76gbHYgqQR2hsRqDbScuhRaowRFZmPBVBYnwA4zUO3Kbw6RNv0H2WOJmxODembVEdD0ZSp+BmGeKUa6hIiIISIiCF4TaWH6F9phK9UMQq5eJNgLgk3J+wJXFS5IA/m8tLcfdILSLsbaXdup6DuE8MvDIIFzyCzePV7IIDGdS7QD89wVmvvNQBsGLeAsPi1r+UyUtvUm528bfgTKt2iQHOU6TQNQjgSPOVBi8ubUBfOhWuvsrxVwRcG46ieyut0d7WVhTqm9+fX/eWIrXFxwMeU1S2obcfVX4pRILhexES0pUJkD2jvWrVS59ZUJFNeWnvnvP0kt2/WKYWuw4im9vgZTjVLxrh8DX3c5JcUncyzG963trbaqYhrsdOQ5CalCoQZ0dgbLFeoFJsOs2N49irhmsGvHIexjhGEiLHuYZDss2BqmuhptqQLqeYM0MMxVx42P0nzs/Fdm4afatnqkjm1/kDMr8UUjDBxrat+x0t9itP8MVbxPwb6G/iNQfuP4XTmPEYdantqGtwJ4jwYazJPDPmYJGy+huY14s4XC1qeARfZNVR0FVwPkZko4dEN1UA9eLfeOsyRPTI46EqGOjp4zdjGg9wQzyezyRq0kw47BJXpNRqg5TYgroykcCPymaeTtjyw5mr1Q47hOlQEMlanrcZ+xfgbXuCBY2OhPCbuxNylokPWdmqDgKbsgX+NbMT4W4yTIhbgCfAXnkuPr5nNtspDM92hcuFtzdUV1JSpVDgaLUqGqjW5Xb1lPfcyFLsp2pVHAP6I2qDmvLXzloOdJGK+JFGtjL2yVsMwYfvgixl6gqXSOyPN+1SwSvYMo196+ShE8npnkZpqkT2J6hZ9jUw2KpA9b/AABI+YlkLtVlp9mNBzlaYGtkrI/7J+R0PyMmqVbxXXZg4EdF83+LI3ioY/kRp46/hdXZWzziKmUEeczbwbvnDEXIN5zsFj2pMGU2Imfae2Hrm7mUhkEZBHzLIjLl7Vzw2UgjiNZb262LNXCU2PHUfAkSn2lybubPNDC0qbe0Fu32m9YjyJt5RxhAdxCeVleogbldKIiaNMlhxmGFWm9M8HUqfBhaUri8I1Go9NxZlJB/Mdx4+cvCcDefdFMYMwOSqBYPa4I6MOfjyl6jqRC6ztil1dSmdt27hVjhsW1M3U2M+sbtBqpuxvPvaexKuHZlcA24lTmGouNeWmus18Ds6riGyUULta9hYWHC5JIAGsf8VhGfzWb4L75PJEfSdfZdHKLnj/P8+UkOw90qeDArYx0zDUJe6g8r39th0At4zhba2vSbEk0Acp6i1yeOUch4zKfEZmq6a0Au1urj75Dn6LU/D7IaSe85s52jR768vUraM8mKlXvMl58zOm6+hJERPF6vIiIISauJxgpi7fS5PcAOJ7psmcfabfp8IOuJoj/GD+EngjEsgYea6C5u0d9a1CqUUGmQbML+t3gkaA/GdTY281KrbOTb3sts4/hP1Fx4SGb2f8dif+q31nJj99FCRltsr4pmPYCNCQrM2lvFQS+Usel7A/lIFtPaRqux/a+QHACaET2GlZCbt3U0VO2PtSeT2eEyyrCTwmeFp093N36uOrrSpLcnifdVebMeQHz4CegEmwUMsrY2lzjouz6N91/6diwG/V07PU8L6DzIt5HpLW3o3GWuWq0LLUOrLwV7cx+y3yPznFw3o+r4Ff7OUqi9zb1HJ8b/AEafQ3xxFBslRaqEDhUXMune1mP3jOXyNaDHPGQOvv1XzTFcS/q5SHtIaNvVRfG7Pq0DarTdNbXZSAfBuB8jPMJg6lY5aaM5Omgv8+UkO08RXxgGdl9ZhlS9lF+GVedhcljyB8Jp7v7RanWWkDdWqLa3C4YC48YoyxmSwvlWfAYXWGyk26u4hpMtbEWLjVaY1CnkWPMjoNJNYia2GBkLcrAnDGBgsEiIky7SIiCFVG9zsmLrrc+swPkVW3y0mvs5TQanXJPZOCpZL3RwdASNVbn3gySekXYLMRikBIC5agHIC5DeGpB8pDsFtNqVwLFW9pGF1Yd4/GaSneJYQB9Vk6ljoZye24+q3aWyK2Lx4p9vcMpcM5LZlFuFvaOvDTgZYGytycPQsxXtanHPUsbH91eC/Xvla09qmlVFWgOzynMqk5wptYgE6kHX4y0N2N5kxtK49Wov6ynfVT1HVTyP4ylWiWNtgfl97+7JhQGGRxLh83vb3dcjeDc861MMO80/9H5fDpItSxViQwIINiCLEHvvLD2pvPQw4OZwSPdWxN+hPAHuJle7b24+PrqKNEZuChVu7D95ug6mwF5lqj4fdUAviGXv0H0927lpo8dZTkMkObu1Pvz71sq89m3X3UxNNA2UPpdghuVPSxtm8rzm9sVNmBBHEEEEeIMyE9JLAbPFvfXYrTxTxyi7Cs94niYwcwD4zYp4mkfaQ/wt+crhvapCSOSwGcTaX/E4L/5VL5GSlXwx49sPDKZFt68VSoV8LWXtDSSsrkEDN6tyQNbS7RtyzN1G69jcXHKAVD96j/bcR/1W+s5Uk+OxmzatR6jf0/M7Fj+oAuTfTumlWxeAA9SjiGP79VV/yiaMjXdN45CGgZTt75riT0Tcq49PcooviS5+JmpUrk8Tb5TxS5+q+TPJ3dhbj4zG2NKi+Q2PaP8Ao6djzDN7X8N5Ze7XoZo0rPjG7d/7tbrSHDj7z69bDXhJWQueltVikEGhNz0Cq/dfdKrtCtkVlpp71V/ZHco99u4eZE/QG7O69DZ9EUqC97udXc9WP4cBOBtD0elNcI4A/uqmo8A9j8CD4zmf1vicGbVkq0h1Buh8L5kPgCJwJ3UxPFj06jX35LCV2LzzuPEbZvK2vj7Cskm0rze3btGvWUaulK+gNs7G3Pkug1mDa++9SpSNMEWPFguVrdLXI6ayKsSTrxPASnW13HGSPbmk88/EGVmy6eO2mCboTmZbO1soAPFEHJANO+bu4+x2r4palv0dI5mPLN7qjvvr5Td2L6PnrBXrXoqbHLxc/H2fPXuk/wBnbOp4emKdJcqj5nmSeZndJh73PEkm33XUNMbhzlsxETQpikREEJERBC8IkT2v6PKNUs1Emkx93il+4e75ad0lsTtkjmG7So5ImSCzhdUntPZFXCt2dZbG2h4hh1Vv5tNVMynMhYGxFxcGx4g25fIy3d7tnrWwlXMNUU1Bpc3UEm3leVJTJF9LgcegHXujylm4zdVnqyDgO0Uo2R6Pq9ch8Q3ZJ0uGqEdw9lfn4Se7J2JRwq5aKBb8W4s32mOp/CRTd7feyqlW5AAAPvD8/Dj4yaYXFpVXMjBh1H0PQ90oVnHBtJt2bJjQf0xF49+d9/fcs0w4nBJVFqiK4/eUH6zNEXEAixTUEjULhYjczDt7IdPst+DXmhV3CHuViPtID8wRJZEpvoKZ+7B9NPsrLayduzj9/uoY24lTlVQ/wkfiZy9u+i+riaYTtqakMGHqsb6EW7uMseJG3Dadjg4N8yphiVQNQ7yCpxfQXW54ml/42P4zYpegg39bGC37tD8S8tuJb4DOikOLVZ/u8h6KvcF6E8GhBqVK9XuLKin7q3+ck+ytycFhbGjhqQYcHYdo48He7D4ztxOxG0bBVJKueTR7yfqkRE7VZJC9+N4WpVFoA2DKDpxYsSLX6acJMnqgcSB4m0rX0iU746m3JaGbzzMo+t/KLsScRCbHnqq1Sfk0UaxtQFzlAGulhaTzcPdcIoxFZDnP6sMPZH7WU8Ce/l4znejnZPaVnrsLin6q/bYanyX/ADSxpUw2k+UTP+g/KhpYtM5SIiPFfSIiCEiIghIiIISIiCF8VqQZWU8CCD4EWlUbmP2eOpodQ2ak3O4sePmBLVxVbIjueCqWPkCZV+4GHz41GPuqznxtl+rRlRj9KQna34KU1x/WiA3v+QpRtv0fU6l3w57F/wBnjTP8Pu+WndIm1TE7PqAOGpnkw1RwOh4Edx+AlsyD+lDF2p0KXMuznwVSv1f5T2kqZHOETtQeq8rqSJrTK35SOikO7G3P6XRzkWZWyNbgSADcd1iNJ15HPR/hsmBQn32Z/K+UfJRJHKU4aJHBu11fpi4xNL97JERIVYSIiCEiIghIiIISIiCFDd46JOIZGsGfK9Kob6KAAyDzBP8AF3yH7dxBOVTbMLqSDocpNj8zLP3g2R/SaVho6+sh6N0PceHwPKVVti5c5hlYEhlta2vTlYzK4hAYpSbaO5+dj3fZJ54yyQ9CrL3JwQpYKlbi96jHvY8PIWHlO7Ir6PdprUwxpX9emxuO5jcEed5KpoaVwdC0t6JpEQWCyRESypEiIghIiIISIiCEiIghcXfLE9nga5/aXIP+4Qn4yBbq7UOGd3ABLAJrfhe5tqOgnY9JO0SXp0AdAM5HUm4F/C3zMjWAHq3tcX5c2J0HmbTQ0UI4Fnf3LL4jUO492bt09VbOzMf21MPa2tiO8f8A6JWO/mP7bG1AuopqKQ6XF2b5m38MsfZuDbD4UKNXClj3u12P+Iym1ck3a5JN2vxJJ1v33lahYwyuc3YbK3iEjxCxjtzqfp/KsqnvUlCilOihYU0VAWOUWUAXA1J87T72TviatQI4XVgugKn1tBxJvr+fdIG2KBVbtqBbXgFGii/Pn8pKdx9hl3GJcEIv6u/vMdMw7gL+Z7pYnpYIonOdv+VSpqqqlna0HTpbQBTyIiZ9apIiIISIiCEiIghIiIIScXa+7OHxhDOPXGmdGsSOh4g+YmPfGoy0AwGZA36RbkXUggXtyuR8pB6O0nRtGvoLW1HW2sTV1e2F/Dey499ioVFSGOyObcLFTapszG2OuQ6/+5Tb8x8CO6WthsStRFdDdWAYHuMqfePFNUZM4IdRYg30BsRqSb9fOSD0c7aOZsM2osXTusRmHgb3+PWVsPqmtlMY/aduwqOmmAfl5FT2IiaJM0iIghIiIISIiCEiIghVh6Q6JXG5jwempU/ZuCPLT7wmTcDd81qoxDj9FTN0vwd+o6hevW3Qyw8bs6nWAFWmlQA3AdQ1j3XmZECgAAADQACwA7hL5rTwRGBr1SwUA45lJ03t2r6nI2junha7F6lIZjxZSUJ8SpF/OdeJSa9zTdpsmD2NeLOAK4+D3QwtI3WipI4F71CPDMTadgCIg57nm7jdDGNYLNACRETldpERBCREQQkREEJERBC+XQMCCAQRYg6gg8QRIXtHcaojlsKyFT/y6lwV+y+tx4/EybRK89NHOLPCikibJ+5VljN0sdWZc6Kcoyhs6aDpe97SSbo7m/0RjVqMGqlcoC3yqDYnU6sdBrpJTEhhoIonZxcntXDKdjDdIiJeVhIiIISIiCEiIghIiIISIiCEiIghIiIISIiCEiIghIiIISIiCEiIghIiIISIiCEiIghIiIISIiC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" y="1484784"/>
            <a:ext cx="4632536" cy="46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887688" y="0"/>
            <a:ext cx="4292824" cy="6885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55842" y="285750"/>
            <a:ext cx="4296678" cy="1085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pt-BR" sz="5400" b="1" dirty="0" smtClean="0">
                <a:solidFill>
                  <a:schemeClr val="bg1"/>
                </a:solidFill>
                <a:latin typeface="Segoe UI Semibold" pitchFamily="34" charset="0"/>
              </a:rPr>
              <a:t>Vamos nos conhecer?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800" b="1" dirty="0" smtClean="0">
                <a:solidFill>
                  <a:schemeClr val="bg1"/>
                </a:solidFill>
                <a:latin typeface="Segoe UI Semibold" pitchFamily="34" charset="0"/>
              </a:rPr>
              <a:t>-Qual é o seu nome?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800" b="1" dirty="0" smtClean="0">
                <a:solidFill>
                  <a:schemeClr val="bg1"/>
                </a:solidFill>
                <a:latin typeface="Segoe UI Semibold" pitchFamily="34" charset="0"/>
              </a:rPr>
              <a:t>-Cite um sonho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800" b="1" dirty="0" smtClean="0">
                <a:solidFill>
                  <a:schemeClr val="bg1"/>
                </a:solidFill>
                <a:latin typeface="Segoe UI Semibold" pitchFamily="34" charset="0"/>
              </a:rPr>
              <a:t>-Qual o seu curso?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endParaRPr kumimoji="1" lang="pt-BR" sz="2800" b="1" dirty="0">
              <a:solidFill>
                <a:schemeClr val="bg1"/>
              </a:solidFill>
              <a:latin typeface="Segoe UI Semibold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1" lang="pt-BR" sz="2800" b="1" dirty="0" smtClean="0">
                <a:solidFill>
                  <a:schemeClr val="bg1"/>
                </a:solidFill>
                <a:latin typeface="Segoe UI Semibold" pitchFamily="34" charset="0"/>
              </a:rPr>
              <a:t>*</a:t>
            </a:r>
            <a:r>
              <a:rPr kumimoji="1" lang="pt-BR" sz="1400" b="1" dirty="0" smtClean="0">
                <a:solidFill>
                  <a:schemeClr val="bg1"/>
                </a:solidFill>
                <a:latin typeface="Segoe UI Semibold" pitchFamily="34" charset="0"/>
              </a:rPr>
              <a:t>Tempo para esta atividade: 10 minutos </a:t>
            </a:r>
            <a:endParaRPr kumimoji="1" lang="pt-BR" sz="1400" b="1" dirty="0">
              <a:solidFill>
                <a:schemeClr val="bg1"/>
              </a:solidFill>
              <a:latin typeface="Segoe UI Semibold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endParaRPr kumimoji="1" lang="pt-BR" sz="2800" b="1" dirty="0" smtClean="0">
              <a:solidFill>
                <a:schemeClr val="bg1"/>
              </a:solidFill>
              <a:latin typeface="Segoe UI Semibold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endParaRPr kumimoji="1" lang="pt-BR" sz="4000" b="1" dirty="0" smtClean="0">
              <a:solidFill>
                <a:schemeClr val="bg1"/>
              </a:solidFill>
              <a:latin typeface="Segoe UI Semibold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endParaRPr kumimoji="1" lang="pt-BR" sz="5400" b="1" dirty="0">
              <a:solidFill>
                <a:schemeClr val="bg1"/>
              </a:solidFill>
              <a:latin typeface="Segoe UI Semibold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pt-BR" sz="5400" b="1" dirty="0" smtClean="0">
                <a:solidFill>
                  <a:schemeClr val="bg1"/>
                </a:solidFill>
                <a:latin typeface="Segoe UI Semibold" pitchFamily="34" charset="0"/>
              </a:rPr>
              <a:t> </a:t>
            </a:r>
            <a:endParaRPr kumimoji="1" lang="pt-BR" sz="5400" b="1" dirty="0">
              <a:solidFill>
                <a:schemeClr val="bg1"/>
              </a:solidFill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301" y="2060848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Vídeo: Dê um abraço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hISEBIQEBAPDw8PEBAPDw8NDw8PDQ0NFBAVFBQQEhIXHCYeFxkjGRQSHy8gIycpLCwsFR4xNTAqNSYrLCkBCQoKDgwOGg8PGiwkHBwpKSktKSksLCkpKSkpLCwpKSwpKSkpLCkpLCksLCwsLSwsKSwsLCkpKS8tLCopLCksKf/AABEIALEBHAMBIgACEQEDEQH/xAAbAAACAgMBAAAAAAAAAAAAAAAEBQMGAAECB//EAEAQAAEEAQMCAwUFBAcJAQAAAAEAAgMEEQUhMRJBBlFhEyJxgZEHFDKhsSNCUsFicpKy0eHwFTM0Q1NzgrPxY//EABsBAAMAAwEBAAAAAAAAAAAAAAMEBQECBgAH/8QAMxEAAgIBBAEBBQcCBwAAAAAAAAECAxEEEiExQQUTIlGBsTIzYXGRofDB0RQjNEJSYnL/2gAMAwEAAhEDEQA/AHMtRCPiwrBYgSuzGocqsHR1WZAWuUzJUNKcKL263ghrZkbMmUgnSgWVhuJyAJ0ZGrrChfaSt95CS3vVGyZjphnNcULJspQ61komtKtMhnSoobxoqJiBrvTSsxbon2+6SxQouOBSQQogRrOCdKQMY1DI1HFq49ihTMR5BGMU7I1M2Bd9KQmnN4SDezyRCJdbDkgIllUnd3ujy7lbbG1vDRnzO5R6vSnLmx/JAnSmQNd6E/IroSDvkfJcWLGEssaiRwU6vR6n03+39jC0Kl0PWAHgrZjVOsa+5vrju04RlHxgNhJu3u4fib8u6Wv9JsrWY8r9wFmgnDksnSthq6gka9ocwhzTuCOFIGpCNIFU4OGsUjWrgztHcfLf9FttxvmfoU5DST/4v9DGa1xuX6kwaugFE20w/vD57KcFbulx7Rsop9M4Kie5TOCGmWrjgcqicGRYybByoSVpFrYy6+BnHMDwpOpLWFS9Z802idZHDF1lqTXE9stSa7ElJwyUaJ4K/bkSuW2Qml6LlJJ4jlYhWi3VNNHRula++qA1io3QOCYUUHyEusoaSwon5CEmeVq0e34D4p0wrSZVegkTqg9CfAGdmSxUWp9UjSfTRwrBVYt4Mj6ifIbC1Tli4iCnRSa2Q9C2IlKAuyEvYHqQO/bjk8IivVxueVHCMu6j8kWH5OE5RSq1nyw02/Bw9qEndhGPQFl2ybiehyKbknI/NVu/YI7p7qEgwcKpanLjJVCqJTq4QJbthK47zi8MaHOLjhoAySfLCjtSknA7/U/BekeDPCIhYJZQDM4Z3H+6af3R6+aLPhciOu1saI88t9IK8KUp4mZeQOoA+zO4YfM+vwT5xzyc/kPopekBRPSUYQTyl2cfffZa8zf9iN8n+gg55vVSzOS21ImoQyTLrMIinvlo3KDi8Rva73X9Plndp+LShdRmBOB2SG5N5J1aeEo+8ibHV2qz3HjB6TpHipkp9nJhknYg/s3n49j6FNpgvGauoHrAzg9/LH81d/C3isvIrzn3j/uXn97+gf5HvwoOv9P9n79fXwOu9M9T9o1XdxLw/iWUhbAWZXTVHgdLOXBsBdLAFvCaROs5YPMltpiPkehpBlCbCw4ENmrlCjSM9lZGVcouOmB2WEh+F+0qn+yPRDz6R6K7fdx5IexRBGwwVvgYhqnk87tadjsk1urhegX6PoqzqNTlDkPqSmipE4Ka6fPwgLseCuKljBQpCVjwX7TJuFZKkqoul3OFaqNrhejLAjaslkieuy5AQTInrRtwntCWOW5nbfFQseu5HcLFa3WJDEEdA4C0ZVE96gfKqiQwoZJPbnjKhsWcjndQmxjdLtUvYbsfj5hHjDLDRqy+AbUZeVU9Um2PbfIyefRMJ9S3Icc+X+CQ3Xl7g1oy5zg1oHqcAKjVWwl0/Yx5HvgPRRNKbD2/s4T7oPBl/wAl6ewYASrRNLFeCOEctblx/iedyfqmTHJa2W58dHDanUO61yfyO3hDSFdy2SDhCfeMndaRixSc10QWnpDet874TG/Nyq5bn3VGiHkhay152oHtzpHcn9UZcnxlVu1bOSmZzUUb6SjJLZm4IK2/WX9AaDu0gtf++3ByMH0IS904I3Q5kSU55LEKf2Pd/Cet/eqrJTj2mOmUD/qDk/A7H5p6wLy77KdW/aurn/mMMg8upjgNvkSvU2NXLW1qu1xXR1tNrspUn35+R1hawusLMLdApikyLQKCZYU8cqTUsjW3AwhaiWhCwv2RLXphGMHRaontUheuHOWwWIs1GHbKqeqs5Vt1OYBqp2qTZyhyKuly0VDVBuUo68FPL0WUv+5nPCBKSSMXVtsL0y6QQrbpt3hVGtUIPCfUchKyngB7Flxq2UxZMq1VnTWtYXlcBlSOoXLc0m+PTP5qCu9bunAa7tnpPz4/MJnTWr2qMxhg5kkQz5kPZ1NkbXPkd0saMudgnA+SFqapDZj9rWlbKwHBIyC13kWncH4roYrHYdYT2sImmSTVJ9iUVNMQEh1OUuBYM8HHx5TtUORxJQWRNbujqznYJv8AZ7Q9vbMrhllcdW/HtDs0fqV57q+quZIWBoLm46urOASAcAfNey/ZnTLKEcjmhr7GZXYz+Hhv5AfVFlfDEoRfK4OR9R9QdkeFhPotrijtKqdfUScYS4lY62WtIB5SUotrCOehOMZbpdEV2X3zjhK7E+Mogy8nukGqWt8Z+KeprzwStTdhbviRW9RJz5JPatLdqdIdSvYHKeeIISpplbLLIdVv9gUjknyuZ58knKGL1MttyzpqKFCOCYvUbpFGXrguS0pjagXf7Lp3HUoGjgMmz8Cw7/XC91DF4p9jlIuv+0/dZA8n5kBe4YUq/DsyU6MxrSIsLSlIXBC1RmTKDDbRkdpVuCwjGWFHrky57PJZa14cZRn3xVH70sdqzgOc/FOwkbrTZ6LW7UB5oWxqwA5VPs6+Qk1vxATyfkibhqOlS7LTqOudXfbslDnF5SetbLyrPpdPOEpbbtDuUK1wQQaRnsjI9AHkrDTopiyl6JCUpSJ9mp5KmNDA7LDpeOytrqaHmqoLyjSN+Sr/AHchE1nEI+eshSzC13DMZKQ0qyo9zOthae4+h7FJIJcJjBaW8LMM2lX5QHDTimElefYSNdG7zaT3H6pR4U+zKTTzPI+fqbI3p6RjofhwLX+ecdX9op3q1bOJWfiGOvHcdnfJBzalI5nSXENHmuv0ln+JipJ8rv8An4i1leZKef1/oKtSk3Izwk5lAOTui9Rn5Vav2znAz5ADnPkr9cMILbb7o/d4GoX52y+1mhldgzRRhrmvLRuRn8OQORn4L0mKBrGhjQGsY0Na0cBoGAFWfAfhp0Eft5wRPKNmnmKPnB9SrS9IyjGM3t8nC6+yMp4h0iJxQdiRHPgd09WD08Z7ZS2wiV4ZGuykBWZ+kZVdtzclNdQl7JBekVOqOFkizlvsx8BZfs4VVv2slM9VtcqvSvyUpqrfCOj0VCSycueoy5bUcjlMkyskdGRd1o+pwHAzz2Q5/M8Kz+FfDj7MrIWfic4Rg9mk7vefRrcn44S85tLIeqtSlj+YR6v9kGjBtd9jGBIRFGTy6OMnqd83k/2Vfyxa07TmQQxwRjEcTGxsHoBjJ9e/zUzgk2+cjWSAhRkKR5UJcsZMYPHIHI1hS+u5HxlTK4nTxR04oWwSjMKCZqfhAYjwIL7iq/ISXKzXokBBp+TwvT91A7GwnQ4DkL0DSYNgq3pFDGFcNOZjCgX2ZkITk8DmrEj2RoWsUUJAiQkkhCbeTT2ISdqJknCCnmQbbYm1eQGwEtmRtiVLp5EspZKVSZyJFK2wl7nknA3JOAB3KYewfGMNYXyYyTjLW+jfX1T2k0Nurntr+bfSNtZ6jToat9vyS7YwryHGThrfN5DR+aW6xHhjnxOY9rQS5rHtcWDzwOyh/wBhTTOzI4Mz5/tHfTOB9UZW8C1gQ6T2kpHZz+hmfg3B/NdfpfTIaJqSsbl5WOGck/X7dS/ulGPjnn6FLa2Ww/ogjdI4/wAI91o83HgD4q5eGPAjIHCaciWxy0f8qE+nmfVWanVbG0MiYyJg4axoaB8gimtwn7L3LhcI9qPUbLo7Vwjn2a49kplhcl8kxxTN6nqDTE2No4xn4pBK3bKY2GpdPGj0pRWEJ6mUpvLK5qj/AHj6Ks6pNgFWTVWYJ9VT9bOAVXTxAh0Rzc8/ErOoz5KXFET8odRrW3I6+pKMcHLjgepUY8ysc7JUUj0pNjMUdxTYd1Yyf3fIHzV68DRhjTL7YtnGeksf78Q77dye68+a9WTwlTlMjZmkeza7D8Pb1Y8i3n6rSEk2o4yOUra8nrmh/aw1sgguEEZ6W2GAgH+u3t8QvQorbXtD2OD2uGQ5pyCF4jqOjwzN2HS4kHrbtgdwf8VJo3iWXTJGhxndVf8AijnaMgf9SN4OP8UK6raNOtSW6J7NI9CPl3QrdUY9jZGODmPaHNcOC0jIKGfeGeVPlZgwq2eWwSI+KVJo5EVHOl6mdDAcNeo5XIJlpTxu6lQi0kMEEkPUi6eneiMrU8pzVopDUW54QpdYgenUwnNZuFkVZTCPChW5zkQk8hLJsLl9tCSyYQM1lKSua4PRryHyXUNLdSua4gpbqDulIZjUhjNbQklhL5LiiFnJwNydh8U7TBsbhAtOhUtvank5DM9mjYu+u3yKfx19t91HThDGtZ/C1rfmBv8Ank/NGReq+haWlaelQXz/ADPnmt1D1OolN9dL8F4NRwHsMBTNhA9VKFyXomWwW1IzCzC2D6LtrFg2XJyo3qVyHkK8jEuAaVyX23bI6VLbabrXJPufBXtTeqjrQyFbtUbuqzqEWc5VNLMSPQ8Wtspk8W6FexP7FQJZYhwp1tWDp6rkxVIEK8o+wzCXFSb1t4KdTyjbWpnpUzo3hzCQ7ONuCPIoSrDkhP4dM6ME4J2O3CzVDyU9PVnkscN9xIa8g9Qxgbc+aX6vqheW1DIXF0rGvc49QY0OwG/XB24wEq1m8DgDkbFLq1gAP6skuaWtAa0+8dskkbYHkvX2Jv8AIdnJR91Hqnhm+G13Rxlxiinmji6sn9l1dTcHuMOI/wDFMvvZ81WvDdk/d+gjAjcyPHk4RNc4H1DnlN2vUK1e8GjHCKplZ7VdPaoHhDqY1FkzJ90700Zwq/WburPpEXCPbZtQWU+Cx0K6dQV0Hp8ewTqCNIOe4k3T5I2wLmSNHezUMrEtbDKARnyJrQSe2U/sxpLeiUiyPJQqYjsz4Sya2jNQYVXrUxCcorUkOoLfbRWhSddmFvnI0/IHP8lW32058GWM3ofi/wD9blX01H+bFfivqaamzZROS8Rf0PYWbKYFQDlS5XaM+ZJkget5UBKwPWMG24IBXYlKjZvwphCcZKG8eQsU30ce2HBOCoJHBRyfiXBdgoiiClZ8TUxS605MJeEtsd0esUvfAk1RV26xWPUBskdpiqV9ERSxYxBM3dKJ40+sxpbZi7odkMlqiYktQbJI9uCQrY6DIKS36HccqRq9O2sotaa5dMCilwi/vzv4j9UuIwthyl7n0WK7nEMkmz3ynnhCh7WUMZj2pa4tL25jYRy5x7ANy4nsAlugaZFK8mxZjqws3c52XSu/osjaCSV6d4a02L7sZKjHw1HEslt3MMdO1p344ZkfhbyRuTjZecvD/X4FDTZnLc8A0ETY2iNhc5vU95keMPme92TKR2ztt2GEYw7KGaeN7uqJzpGbgPcOkvIO56ew9FK0JKx5kx1YSwhJIxCyMRz0O8INQWJlOLdWnSo+Egps3Vl03sh6iXBizos1AJxAk1NybRPSUJku1chSikC212VI2JMxg7OgK4F08SVW63orOa6FsU1rL07dzkZrswUPUKfoqxqGnr0fUKXOyrdyolnpp0PKKcJqSKBYoFHeDoi2/XP9Mj6scE6sUM9lHo9LptQu8pAndHqs2xT+K+oHVPNM1/1f0PUxyu8rgLMrtz5ubytZWFy4LlnBhsNpH3hlPLsrOjYjhVlkmFuSycYygzq3STGq9QoQax2cTybkqF0my5kdlZI0Y5TKWBBybbOhLkYQVlY9xCEmvjgo0IPPAtbcsYkBXBylNhqaW3gjYpXOU9Doky+3wKrDEtkj5CaWdkBMVu+SlS2AN9078LizTzu3cH6oiRmfihS4jvhLySKEW85XYot6aD2wUtl09w9Vca9tnEreoeY5CLdRgkH7Nzc+TsAhIXaWE3kchrJw7RQI29JBc0uGdxkgH0yFY5PE1ib2YkkAhiwyKFmGxsGMDDR5BMBRYfdIjPqC0H6oK34ejHvRytB/gJAI+B4P5KdZoG+eytpvVIQa5xyWzSIh7JuPX9U2bGkugW2ljWZ99uctOxx5jzHwT5o2XP3RlCbjJHQK2M+YPKK3I5DueslkQ7nosa8D8ENKb1YaD1VasisFCVJamODWZa6kqZwyZSCrKnmnDKk1pzsURKcRvWjRzI1FWYjmxrqKq1FCM3ghMahljRTwh5Sj4MRYlvwKt3a+6tV16r1pwyhWwUolTT5EktZF+H9G65DIR7sQJHq/BwtyDKtPh2uG1ndiQ8n6H/JS9Lpk9Sm/9vJnVtxqf48HEZ2+QWiVqI+6PgP0WOK7dHzhmsrlzljioy5bJA2yQFY4gDflcxzAKCV/dZSyzVySRy964NjsonyISSVHjDIlO7aEW3kNJSSQomawSMZQb3JquO1E2+z2kuDhz1BKV1I5CSSIrMwiDW0lsSYKZ3Zds5SS1NlAnLBZ0sGdGwPgoZj3yhjIuDMl3YUo1Y6JDItdahLu6jMqE7AygEGRY2Qd8/AcoV0y212SP9ZWjsNtg3og9bekODsgj/6MFX3SdagfHl7jG5riwtIDtx3yPivNhLI/IHUewxnZvl9E70XT3exB6A7Jccl+M74/kkdUoTS9oO+nqxTfs346I5HqHr3XD5VEH7pdUHcxhwNKzk9ovSCsndIqPrIYBTLFUerVpQ2CqFQ8K26U/YKRpEvbCc+iy1GorKBrSIgyLpI9Eya5OpSgJpFLYsDhK7VlebDVVtgmoWFXLdjdGajcVcu20Cc8HQ6PThbbO6e6ZqJa0szs7b6qoU5clWXR2EvHoHH5BpSlVrjemvPAxrtPFUSz4TY8b+H5D9FpbPA+H8lxldij49Lg0SoCVI9yhJRIoBJmnOUEj109yFmkRooUsnhHEsiBfKu5pkK5yahEmWz3PCMc5QPcu3uQ0j0VGsInEr0vsyqeaRKrk6xJ4RRorywO7ZSmWVd258oF0imW25Z0NFWESmRcGRc52UJcfJLOQ2okheuXFaC5c7HKE5G6RjnYXVeTueBwh9yU6paMxrBLcl9hCd2MYOq1ZH/5s7N/pOwPihytUOWGjS58IKq2Z7RFepGdxhz8bhvck8NHqvVvDHhmKtXbE4NmfkukkeM5ecZDfJuw/Xuqj9n2vtfO6GKJlev7N3TG33pHn+OWTl7voB2AV6r2vdQXbK+T3+C1ovT4UwzHyeOOWN5WLE6+jo/AzrJ3SWLFz2tFZj2orPpXZYsULTffCkuiwwKV6xYujj0IPsEnSm7wsWLDHKeys6gkNxYsSlp1Gk6OtN5Vw8Ofif8A9mX+4VtYlaPv4/mgXq3+ms/8v6DOTt8B+ijPC2sXcLo+LT7NP/D8whysWLeIGYNIgrCxYmoE+7oBk5ULlixNImLshehpVixbDEAKdJryxYhW9FbTdiOxwhCsWKHPtnQ19HQ4Ub1ixZfQRdklb+SEm5W1iV8hI9ndLkf1m/3gjPFn/GS/Fn9wLaxLXfaj+T+pQ0/2Jfmvox39mf8Axjf6rv0Xo8fHzP6rFi2q+0zotN92v55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7937"/>
            <a:ext cx="4139952" cy="68500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-108520" y="1052736"/>
            <a:ext cx="4131568" cy="440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Apresentação de pessoas muito especiais! </a:t>
            </a:r>
            <a:endParaRPr lang="pt-BR" sz="48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71755"/>
            <a:ext cx="5004048" cy="311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tângulo 9"/>
          <p:cNvSpPr>
            <a:spLocks noChangeArrowheads="1"/>
          </p:cNvSpPr>
          <p:nvPr/>
        </p:nvSpPr>
        <p:spPr bwMode="auto">
          <a:xfrm>
            <a:off x="-36512" y="1412776"/>
            <a:ext cx="583264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solidFill>
                  <a:srgbClr val="0070C0"/>
                </a:solidFill>
                <a:latin typeface="Calibri" pitchFamily="34" charset="0"/>
              </a:rPr>
              <a:t>MISSÃO :</a:t>
            </a:r>
          </a:p>
          <a:p>
            <a:pPr algn="ctr"/>
            <a:r>
              <a:rPr lang="pt-BR" sz="24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“Assumir </a:t>
            </a:r>
            <a:r>
              <a:rPr lang="pt-BR" sz="2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riscos e prestar serviços, por meio de um atendimento familiar que supere expectativas, garantindo agilidade a custos competitivos com responsabilidade social e </a:t>
            </a:r>
            <a:r>
              <a:rPr lang="pt-BR" sz="24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ambiental”</a:t>
            </a:r>
            <a:r>
              <a:rPr lang="pt-BR" sz="20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2000" i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pt-BR" sz="2400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Imagem 4" descr="totem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98" y="-165811"/>
            <a:ext cx="5148262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048" y="5758278"/>
            <a:ext cx="7173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Ao, todo a Porto Seguro é composta por 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25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empresas, que incluem </a:t>
            </a:r>
            <a:endParaRPr lang="pt-BR" b="1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seguros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de auto, vida, previdência, saúde, financiamentos, 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entre outros </a:t>
            </a:r>
            <a:r>
              <a:rPr lang="pt-BR" sz="1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</a:p>
          <a:p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 empresa  com 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com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aproximadamente 13.0000 funcionários.</a:t>
            </a:r>
            <a:endParaRPr lang="pt-BR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4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to 16"/>
          <p:cNvCxnSpPr/>
          <p:nvPr/>
        </p:nvCxnSpPr>
        <p:spPr>
          <a:xfrm flipH="1">
            <a:off x="5362500" y="2370137"/>
            <a:ext cx="1588" cy="26273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1071563" y="2852936"/>
            <a:ext cx="13422" cy="221456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>
            <a:off x="3347864" y="2324099"/>
            <a:ext cx="1588" cy="26273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7524750" y="2852936"/>
            <a:ext cx="0" cy="240002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83061" y="1988840"/>
            <a:ext cx="3013075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ÁREAS DE ATUAÇÃO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66989" y="3283744"/>
            <a:ext cx="2044700" cy="4000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AMBIENTAL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1085096" y="2817958"/>
            <a:ext cx="6453187" cy="46037"/>
          </a:xfrm>
          <a:prstGeom prst="line">
            <a:avLst/>
          </a:prstGeom>
          <a:ln w="25400"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771347" y="995834"/>
            <a:ext cx="77724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Quais são as atividades/projetos da área de RSA?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0620" y="3283744"/>
            <a:ext cx="1600200" cy="4000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SOCIAL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88224" y="3212976"/>
            <a:ext cx="2066256" cy="7080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NEGÓCIOS SUSTENTAVEIS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260190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entágono 22"/>
          <p:cNvSpPr/>
          <p:nvPr/>
        </p:nvSpPr>
        <p:spPr>
          <a:xfrm flipH="1">
            <a:off x="264088" y="4365104"/>
            <a:ext cx="8462400" cy="2088232"/>
          </a:xfrm>
          <a:prstGeom prst="homePlate">
            <a:avLst>
              <a:gd name="adj" fmla="val 11411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endParaRPr lang="pt-BR" sz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11560" y="4694132"/>
            <a:ext cx="7932187" cy="12815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BR" sz="2400" dirty="0" smtClean="0">
                <a:solidFill>
                  <a:schemeClr val="bg1"/>
                </a:solidFill>
              </a:rPr>
              <a:t>“Propiciar </a:t>
            </a:r>
            <a:r>
              <a:rPr lang="pt-BR" sz="2400" dirty="0">
                <a:solidFill>
                  <a:schemeClr val="bg1"/>
                </a:solidFill>
              </a:rPr>
              <a:t>o </a:t>
            </a:r>
            <a:r>
              <a:rPr lang="pt-BR" sz="2400" dirty="0" smtClean="0">
                <a:solidFill>
                  <a:schemeClr val="bg1"/>
                </a:solidFill>
              </a:rPr>
              <a:t> desenvolvimento sustentável</a:t>
            </a:r>
            <a:r>
              <a:rPr lang="pt-BR" sz="2400" dirty="0">
                <a:solidFill>
                  <a:schemeClr val="bg1"/>
                </a:solidFill>
              </a:rPr>
              <a:t/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>focado </a:t>
            </a:r>
            <a:r>
              <a:rPr lang="pt-BR" sz="2400" dirty="0">
                <a:solidFill>
                  <a:schemeClr val="bg1"/>
                </a:solidFill>
              </a:rPr>
              <a:t>na </a:t>
            </a:r>
            <a:r>
              <a:rPr lang="pt-BR" sz="2400" dirty="0" smtClean="0">
                <a:solidFill>
                  <a:schemeClr val="bg1"/>
                </a:solidFill>
              </a:rPr>
              <a:t>corporação</a:t>
            </a:r>
            <a:r>
              <a:rPr lang="pt-BR" sz="2400" dirty="0">
                <a:solidFill>
                  <a:schemeClr val="bg1"/>
                </a:solidFill>
              </a:rPr>
              <a:t>, </a:t>
            </a:r>
            <a:r>
              <a:rPr lang="pt-BR" sz="2400" dirty="0" smtClean="0">
                <a:solidFill>
                  <a:schemeClr val="bg1"/>
                </a:solidFill>
              </a:rPr>
              <a:t> comunidade </a:t>
            </a:r>
            <a:r>
              <a:rPr lang="pt-BR" sz="2400" dirty="0">
                <a:solidFill>
                  <a:schemeClr val="bg1"/>
                </a:solidFill>
              </a:rPr>
              <a:t>na qual </a:t>
            </a:r>
            <a:r>
              <a:rPr lang="pt-BR" sz="2400" dirty="0" smtClean="0">
                <a:solidFill>
                  <a:schemeClr val="bg1"/>
                </a:solidFill>
              </a:rPr>
              <a:t> está </a:t>
            </a:r>
            <a:r>
              <a:rPr lang="pt-BR" sz="2400" dirty="0">
                <a:solidFill>
                  <a:schemeClr val="bg1"/>
                </a:solidFill>
              </a:rPr>
              <a:t>inserida e demais 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públicos de </a:t>
            </a:r>
            <a:r>
              <a:rPr lang="pt-BR" sz="2400" dirty="0" smtClean="0">
                <a:solidFill>
                  <a:schemeClr val="bg1"/>
                </a:solidFill>
              </a:rPr>
              <a:t>interesse.”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465477" y="3303095"/>
            <a:ext cx="1884858" cy="4000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INSTITUCIONAL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77875" y="285750"/>
            <a:ext cx="5437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defRPr sz="42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  <a:ea typeface="ヒラギノ角ゴ Pro W3" pitchFamily="-106" charset="-128"/>
              </a:rPr>
              <a:t>Responsabilidade Social e Ambiental</a:t>
            </a:r>
            <a:endParaRPr lang="pt-BR" sz="2200" dirty="0">
              <a:solidFill>
                <a:schemeClr val="bg1"/>
              </a:solidFill>
              <a:latin typeface="Trebuchet MS" pitchFamily="34" charset="0"/>
              <a:ea typeface="ヒラギノ角ゴ Pro W3" pitchFamily="-106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23728" y="1988840"/>
            <a:ext cx="44433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Conheça os projetos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da área de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Responsabilidade Social 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Ambiental !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1697" b="5063"/>
          <a:stretch>
            <a:fillRect/>
          </a:stretch>
        </p:blipFill>
        <p:spPr bwMode="auto">
          <a:xfrm>
            <a:off x="7081091" y="179722"/>
            <a:ext cx="1862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data:image/jpeg;base64,/9j/4AAQSkZJRgABAQAAAQABAAD/2wCEAAkGBwwODQ0MEA0ODw0NDQ0NDQ0PDQ8ODgwMFBEWFhQRFRQZHSgsGBolHBQUITEhJSkrLy4uFx80ODMsNygtLiwBCgoKDgwMDwwMECsZHxkrKysrKysrNysrKysrLCsrKzcrKyssKysrKysrKysrKysrKysrKysrKyssKysrKysrK//AABEIAMcA/QMBIgACEQEDEQH/xAAcAAACAgMBAQAAAAAAAAAAAAAAAwIIAQYHBQT/xABbEAACAQICAgQUEAsHBQAAAAAAAQIDBAURBxIGMXHRCBMVFiElQVFSU1RhcoGRkpOxstIXIzI0QkVzdJShoqOzwcLhFCIkJjNDVWJjtNM1NkRkgoTDdYOVpOL/xAAWAQEBAQAAAAAAAAAAAAAAAAAAAQL/xAAVEQEBAAAAAAAAAAAAAAAAAAAAEf/aAAwDAQACEQMRAD8A7iAAAAAAAAAAAAAAAAAAAAAAAAAAAAAAAAAAAAAAAAAAAAAAAAAAAAAAAAAHLNn+lmWGX1awpWqqVaHC9eVV6tNxnSjUTjJSzz/Gyy1eZnnzDUqmnjE/Y2Nkt2VaX1oCwAFd56dca5lthy3aVzL/AJRb05Y50rDluW9f+qBYwCuEtN2PP2Nity2qfXUFy01Y+/ZWi3LZ/XICyYFZ5aZdkPT7dblrD6xEtL+yR/42mty0t/riwLPgValpY2Sv2yfatLNf8ZB6VNkj9s59q3tF/wAYFqAKqPSfsjftnV8Fbr7BCWkvZE/bSv2o0V9kC1wFTXpG2Qv20ue7BfZIPSHsgftrdd+l9QFtQKjz2fY+1k8VvO1WcX3UIls0xx+2+I9q9rrxSAt+BT17L8a/a2JfD7nzjHHbjP7VxH4fc+cBcMCnfHZjH7VxH4fc+cYeyrF/2piHw6584C4oFOeOjFv2nf8Aw2484nDZPiHsr/EnuYlVj40wLhgVCjslreyu8X7WKS+uBPjgT27rGf8AyCf1AW6AqNxbt3t3WNfDYbwcWLTqjGvhlPeAtyBUdYpZP9fjT/3dLeOsaF7hcUL6jTq3EraVhY3EI160qsnOebcnnyE8pZcjnAdgAAAAAAKu6a/7xX/Y2n8tTNGSbeSTbe0ks2ze9N6y2Q3nXp2j+YivqNLw79PS7NARjaVn+qqd5JfUTVhcdKn3MjajKKNWWG3PSZd2O+S4lXXSZd9DfNqQxCDU1hF2/wBS+/pr6yccDu3+qy3akN82yIyIiNSjsevH7GC3aiJrY1ePmU/CfcbfEbEQaeti15z6Pfy80ktid5z6PhJeabnEbEQrSVsPvX7Kh4Sfmk1sLvejt+/qeYbxEdEsK0SOwe9f6y27+p5gyOwO76fb/Oeab5EdEQrQY6P7vqih3Km8Mjo8uuqaHe1N43+I2IhXPlo5ueqqPeTJrRtc9V0fBzOiRGREK5v6Gl31Vb97U3jPoZXnVVt3Ku8dMiMiIVy/0ML3qq2+d80z6F9/1Ta/O+adTTJpiFcnei/EuZXs3uzrL7BGejHFEm+G2byTeSq1c3uelnXEzKYhVbYs7VoErKV/XyefKm2i92FVwfiOL1Yas5R6GUo9pNo6rwOs+Wt3Hn4dJ9yvT84yqwgAAAAABWLTmvzguuvRtH80jSMP/T0fdI+M3nTqvzguOvb2v0Zo2H/p6PukfGBtZlGDKKiaJoWhiKGRGRFRGRAbEbEVEZEB0RsRMRsQh8RsRER0QHRHRERGxYD4jYsTFjIsB8WNixEWNiyh0WMixMWMTAcmSTFJkkwGpmUxeZlMCvWILKvXXOrVfLZ0rgd3y5uOvhlf+Ytzm2J+ubj3xW8tnRuB5fLqt/024+moGGljQAAAAACs+nhcv6vXtbXyWaFh/wCnpe6R8Z0DT4uX0+vZ232zQMO/T0uzQG1mUYAqJomhaJoBiGRFxJoodEZETEbEB0RsWIixsWA+LGxYiLGxYQ+LGxYiLGxYD4sbFiIsZFgfRFjIsRFjIsB8WTTEJjEyhyZJMSpElIB2sCkK1jKkBwbGF+V3S/zNf6SR0LgfHy7qdfD7j6Skc+xr15d++rj6SRvvA/vl6/eNx5VMw0smAAAAAAVs0/8A9u/7K28qoc+w9+n0vdI+M6JwQK5eR69hb/SVTnVg/TqXukPGBtgABUSRJEESQDUTiKQxMobFjIsTFjIsB8WMixEWNiwHxYyLERY2LCHxY2LPnixsWB9EWMiz54sZFgfRFjEz54sYmA9MmpCFImpAPUjKkJUiWsUO1g1hOsZ1gOJY769vPfdz9LI3vgf/AO3f9jceVTNFx717e++7n6SRvGgJ8vo9ezufsGGllgAAAAACuPBCLl3T6+HW7+drHNrP9LS91p+UjpfBDLl1R6+G0H8/XOZ236Wn7pT8pAbeAAVASREygGImhaJplDYsnFikycWA6LGRYmLGRYD4sZFiIsZFgPixkWIixkWEfRFjIs+eLJxkB9CZNSEKRNSAepE1IQpElIB6kZ1hKkZ1gHaxnWE6wawHINka/L733zW8pm56BXy/pde1uvEjTdknr+898VPGbhoIf5wUOvb3S+RmZaWbAAAAAAK68ESuXVv18Mo/zFc5hQfpkOzh5SOpcEXHlvaPn4dBdyvV3zltD1cOzh5SA3AAAqAEAASRNMWiSYDUyaYpMmmUOTJxYlMmmA+LGRYhMmmA+LGJiEyaYH0RZOMj51IYpBD1ImpHzqRNSA+hSJKR86kSUgHqRLWEKRnWAdrGdYTrBrAcs2S+v7v3aTNr0Gyy2Q2i59K7XzMn9Rquyf1/de6fZRs2hOWWyPD/AN6N4v8A1aj+oy0tIAAAAAAV94I6PLKxlz7FruVpb5yih6uHZw8pHW+CQj+XYe+faVV3Kn3nIqXqo9lHxoDcgACoAAAAkiJlATTJpikyaYDUyaYlMmmUOTJpiUyaYDkyaYhMmmA9MmpCEyakA9SJKQhSJKQQ9SJKQhSJKQD9YzrCNYzrAO1g1hWsGsBznZR6/uezj5ETYtC7/OPDd27/AJSsa5snf5dcdlDyImxaGf7xYb2Vz/K1jLS1AAAAAABwbgkV+VYY+fb3C7k4b5xzrnaeCPpOVfCsk23SvFyOtKlvnGpUZrbjJdpgeqse/g/OfcZ4vLpL7/7jxsgyA9ji9/B+c+4OLr6SvCf/ACePkGQHr8XZdJXhHvBxdl0pd+948jIOSB63F6fSo9+94zxfqdKh3zPJyDID1uL9XpdP5W+HHBW6Cn3Jb55OQZAeutkNfoKXclvhxw3HQ0u9l5x5AAevxx3PQ0e8n5xnjkuuho95Lzjx8gyA9fjluudS7yXnBxzXfOpd4988cAPZ45rz+F4N74cc17z6fg/vPGMoD1+Oa96Kn4NBxy33TI+DieQAHrPZJfdNj4KnvEXskv8Apy8FT3jymGQHp8cV/wBUPwdLzTHHFf8AVD8HS8089UZvajLuMmrOq/YPt5ICFxXnVnKpOWtOTzlJpLN5ZczcNx0NL84sN7K6/laxq0cOqc3VW6zdNDllLjiw+UWpqn+FSqavJ4XH8GqxUpc5Zyit1oCzoAAAAAB4uyTYtYYmqauqTm6OvwucZyhKGtlrLNcx5Lb5xpd9odspNulWqxTfITmkord1Xn8R04AOKXmhqss9S5zXOlQjL41Uzfenh3eie+jnlO1cVzakbij8cqeXxlhwArLV0a4l7ChRrZdJu7d+OaPjraPcVht4dcf6cqnktlo6lKE+RKMZdlFPxiJYdbv9VGPYZ038nICqFfYtewz1rG/jl/k7jLu6h8NfC5w9VSuYZdFb1Y5d2JbhYTRXJTrJ++Ksl3JNg8NXMrVl4N/ZAp1LhK5HDH24Mj6V0z5LLfV8Jm/8RH/uUYz8TR59bBnyda5w/cnZLx8NAqj6V0z5DMel9M+Qy0lTBaPNlhEt23hH7TOS6Yq9tRq21jGlZJ6ruKk7OjBN55xjFzyX7zy3AOavU6P5LI5x577i3yWtS/f72O+Yzpfv95HzgMZx577i3zKcOife/eShGnJpJ5ZvblqxS3XmfRUtqUFm61F9aE5zfxRYHza1Popd6t8Nelz5vcUd82jR3jNO2xKjBzjSpXL4RVq1KarwgnyYycORtSy5OayTe2d/o2sORyzo5fw7VQ7mcmBWGhZzn6ihdT7Gi5eJH3UsAvZepw3EJblpWfiiWYVpbPbxWt/pdtFfHBj4WGHv1V5Oe7dqHkaoFcKGwvFJ5ZYVdrs1Gl5UkffQ0e4q/VWMKS6KrdWyXcU2/iLDUsKwzmOM+tK6qVU+1KbPtoYVZR/GhbW6fRRo08+7kBXi10d3kpaqq4enzVGtUqTX+mFNnt22ia8llncNdaNjU+JzlE7yklyFyFzjIHHLbQ5nlr16/X/HoUk+5GZ7Nrogw9ZOcpSy206laTfbUor5J0oANWw7R7gtBqSs6VSS2pVYRm18Rslvb06UVCnThTiuQowioxXaQ0AAAAAAAAAAAAAAAI1JNRlJJyaTaituTS2kSADh2MaXbmFxUpTtbimovkU4S4VVgudKDSa5m2x+DbNuKDko07xauSlKrKnq60vUxWc85SeWWUU2dju7KhWjqVaNKrHa1alONSOW40eFcbAcAqbeFWS7C3hS8jIDxI4LfyjGat5fjRUsnOkpLNbTTlyGLng9+v8ADz7Tg/Ez0o6MMAjnwu0qUW+T6TfXtNZ7iqZfEYlo4sPY3WK0+wxS55HdbA0vGdkdtY1/wa5lKjW1Iz1J0qkfxG2lJNrJrNPm8w0TZ/itre06UqFxByhLKdNumteD2mpZ5prnc3PrHXMS0P4bdOLrX+LVXBNQdW7p13CL20nUpyyW4fE9BWDdVYj4S0/ogV11Q1euWI9ArB+q8Q7+1/oh6BWD9V4h39r/AEQK7qKJuNPma3ba3iwy0FYN1ViPhLT+iPo6D8Djt1L6p2VaivJpoDhmxG6tbe4Ve4qtQgnq0oJvhk/3ustvLm8g370Q8NXI4ZU7VKWR0Kloe2Px26NxLLn3dZeS0fZQ0W7HoNNWMm10V5eSXcdTIDmXohYfzJ1ZdZUZ5iKukm0jtULp9fhcIr45HY4bAcBXI4mWsl+/T4Z5WZ9NDYhg1NqUMLw+MltSVlQUl29UDhS0l8MkoULGrVm9qOutZ9qMZM9KzxHZfcvO0werQ51SrGdJ7qlUcF4zvVGhTprVhCEI86EVFdxDAPM2Nfh/4HQ/DlTV5qvhqpS147fI5OS5OWWeXIzPT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340768"/>
            <a:ext cx="55956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23728" y="2393593"/>
            <a:ext cx="4438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Vídeo Institucional: </a:t>
            </a:r>
          </a:p>
          <a:p>
            <a:pPr algn="ctr"/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Área RSA 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0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845</Words>
  <Application>Microsoft Office PowerPoint</Application>
  <PresentationFormat>Apresentação na tela (4:3)</PresentationFormat>
  <Paragraphs>161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Porto Seguro Cia de Seguros Gerais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F0110047</dc:creator>
  <cp:lastModifiedBy>Andreia Jacinto de Alcantara</cp:lastModifiedBy>
  <cp:revision>54</cp:revision>
  <cp:lastPrinted>2013-02-22T21:24:31Z</cp:lastPrinted>
  <dcterms:created xsi:type="dcterms:W3CDTF">2012-07-23T13:33:54Z</dcterms:created>
  <dcterms:modified xsi:type="dcterms:W3CDTF">2014-02-14T21:31:49Z</dcterms:modified>
</cp:coreProperties>
</file>